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72" r:id="rId4"/>
    <p:sldId id="262" r:id="rId5"/>
    <p:sldId id="273" r:id="rId6"/>
    <p:sldId id="281" r:id="rId7"/>
    <p:sldId id="282" r:id="rId8"/>
    <p:sldId id="260" r:id="rId9"/>
    <p:sldId id="261" r:id="rId10"/>
    <p:sldId id="257" r:id="rId11"/>
    <p:sldId id="263" r:id="rId12"/>
    <p:sldId id="264" r:id="rId13"/>
    <p:sldId id="265" r:id="rId14"/>
    <p:sldId id="267" r:id="rId15"/>
    <p:sldId id="278" r:id="rId16"/>
    <p:sldId id="268" r:id="rId17"/>
    <p:sldId id="271" r:id="rId18"/>
    <p:sldId id="258" r:id="rId19"/>
    <p:sldId id="270" r:id="rId20"/>
    <p:sldId id="269" r:id="rId21"/>
    <p:sldId id="275" r:id="rId22"/>
    <p:sldId id="276" r:id="rId23"/>
    <p:sldId id="277" r:id="rId24"/>
    <p:sldId id="279" r:id="rId25"/>
    <p:sldId id="280" r:id="rId26"/>
    <p:sldId id="283" r:id="rId27"/>
    <p:sldId id="284" r:id="rId2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51" d="100"/>
          <a:sy n="51" d="100"/>
        </p:scale>
        <p:origin x="2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26.24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387 45 919 0 0,'-8'-4'3138'0'0,"-8"-9"876"0"0,10 7-1718 0 0,-1 1-1 0 0,1 0 0 0 0,-1 1 1 0 0,-4-3-2296 0 0,9 7 98 0 0,0 1 0 0 0,0-1 1 0 0,0 0-1 0 0,1 1 0 0 0,-1-1 1 0 0,0 0-1 0 0,0 0 1 0 0,0-1-99 0 0,-9 1 117 0 0,-4 4 9 0 0,-1 1 1 0 0,1 0 0 0 0,0 0-1 0 0,0 2 1 0 0,1 0 0 0 0,-3 2-127 0 0,-38 23 903 0 0,47-27-763 0 0,1 1 1 0 0,-1 0 0 0 0,2 0-1 0 0,-1 0 1 0 0,1 1-1 0 0,-1-1-140 0 0,5-3-46 0 0,0-1 0 0 0,0 1-1 0 0,0-1 1 0 0,0 1 0 0 0,0 0-1 0 0,1 0 1 0 0,-1 0 0 0 0,1 0-1 0 0,0 0 1 0 0,0 0 0 0 0,0 0 0 0 0,0 0-1 0 0,0 0 1 0 0,1 2 46 0 0,-1 1-72 0 0,1-3-28 0 0,0-1 0 0 0,1 1 1 0 0,-1 0-1 0 0,1 0 0 0 0,0-1 0 0 0,-1 1 0 0 0,1-1 0 0 0,1 1 0 0 0,-1 0 0 0 0,0-1 0 0 0,1 0 1 0 0,0 2 99 0 0,1 0-92 0 0,0-1 1 0 0,0 1 0 0 0,0 0 0 0 0,1-1 0 0 0,-1 0 0 0 0,1 0 0 0 0,0 0 0 0 0,0 0 0 0 0,0 0 0 0 0,0-1 0 0 0,1 0 0 0 0,-1 0-1 0 0,1 0 92 0 0,10 3-236 0 0,1 0 0 0 0,-1-1 0 0 0,6 0 236 0 0,-2 0-270 0 0,16 5 270 0 0,-27-7-23 0 0,5 2-65 0 0,-1 1 0 0 0,1 0 0 0 0,-1 1 88 0 0,-9-5 25 0 0,0 1-1 0 0,0 0 0 0 0,-1-1 0 0 0,1 1 0 0 0,-1 0 0 0 0,0 0 1 0 0,1 0-1 0 0,-1 0 0 0 0,0 1 0 0 0,0-1 0 0 0,0 0 0 0 0,-1 1 1 0 0,1 0-1 0 0,0-1 0 0 0,0 3-24 0 0,-2-3 53 0 0,1 0-1 0 0,-1 1 1 0 0,1-1 0 0 0,-1 0-1 0 0,0 1 1 0 0,0-1 0 0 0,0 0-1 0 0,0 0 1 0 0,-1 1 0 0 0,1-1-1 0 0,-1 0 1 0 0,1 0 0 0 0,-1 1-1 0 0,0-1 1 0 0,1 0 0 0 0,-1 0-1 0 0,-1 0 1 0 0,1 0 0 0 0,0 0 0 0 0,0 0-1 0 0,-1 0 1 0 0,1-1 0 0 0,-1 1-1 0 0,-1 1-52 0 0,-5 5 234 0 0,0 0-1 0 0,-1-1 0 0 0,0-1 1 0 0,-5 4-234 0 0,11-9 23 0 0,-19 13 248 0 0,0-2 0 0 0,-15 5-271 0 0,-1 1 130 0 0,20-10-561 0 0,-18 6 431 0 0,6-4-305 0 0,5 0-3577 0 0,-14 2 3882 0 0,28-9-5494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59.3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41 152 1375 0 0,'0'0'66'0'0,"-2"-1"-8"0"0,0 0 285 0 0,-1 0-1 0 0,1 0 1 0 0,-1 1-1 0 0,0-1 0 0 0,1 0 1 0 0,-1 1-1 0 0,0 0 1 0 0,1 0-1 0 0,-3 0-342 0 0,2 0 158 0 0,2 0 401 0 0,1 0-116 0 0,0 0 115 0 0,-5 1-592 0 0,3 0 2928 0 0,6 2-2819 0 0,1-1 0 0 0,-1 0 1 0 0,0 0-1 0 0,1 0 0 0 0,-1 0 0 0 0,1 0 0 0 0,0-1 0 0 0,-1 0 0 0 0,4 0-75 0 0,11 2 267 0 0,16 0-267 0 0,-7-2 115 0 0,27 3 212 0 0,0-3 1 0 0,23-4-328 0 0,112-14 905 0 0,-36 3-136 0 0,-8 0 1712 0 0,115-28-2481 0 0,-193 29 663 0 0,76-16 3389 0 0,4-7-4052 0 0,-139 32 482 0 0,0 0-1202 0 0,-4 3-5689 0 0,-6 10 4324 0 0,-1 0 938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2.84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118 11 3679 0 0,'0'0'167'0'0,"0"-1"-7"0"0,9-8 1099 0 0,-8 8 106 0 0,-1 1 62 0 0,0 0-98 0 0,0 0-457 0 0,0 0-199 0 0,0 0-38 0 0,0 0-68 0 0,0 1-249 0 0,-25 36 705 0 0,3 0 0 0 0,1 2 0 0 0,-7 21-1023 0 0,21-45 127 0 0,1-1 193 0 0,1-1 0 0 0,0 1 0 0 0,1 0 0 0 0,-1 8-320 0 0,5-21 61 0 0,0 1-1 0 0,0 0 0 0 0,0-1 0 0 0,0 1 1 0 0,0 0-1 0 0,1-1 0 0 0,-1 1 1 0 0,0-1-1 0 0,1 1 0 0 0,-1-1 1 0 0,1 1-1 0 0,0-1 0 0 0,-1 1 1 0 0,1-1-1 0 0,0 1 0 0 0,1 0-60 0 0,0 1 101 0 0,1 1-1 0 0,-1-1 1 0 0,1 0 0 0 0,0 0-1 0 0,2 1-100 0 0,2 1 26 0 0,-1-1-1 0 0,1 0 1 0 0,0 0-1 0 0,0 0 1 0 0,0-1-1 0 0,1 0 1 0 0,1 0-26 0 0,18 5-523 0 0,10 1 523 0 0,-9-3-204 0 0,-7 0-47 0 0,26 5-1332 0 0,12 1 1583 0 0,-44-10-697 0 0,0 0-1 0 0,1-1 0 0 0,-1-1 1 0 0,0 0-1 0 0,0-1 0 0 0,2-1 698 0 0,7-3-4380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3.37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68 196 5871 0 0,'-10'-8'224'0'0,"4"4"-114"0"0,1-1 0 0 0,-1 0 0 0 0,1 0 0 0 0,0-1 0 0 0,0 1 0 0 0,1-1 0 0 0,0 0 0 0 0,0 0 0 0 0,-1-2-110 0 0,0-2 1411 0 0,5 10-1322 0 0,-1-1 1 0 0,1 1-1 0 0,-1-1 1 0 0,1 1 0 0 0,0-1-1 0 0,0 0 1 0 0,-1 1-1 0 0,1-1 1 0 0,0 1-1 0 0,0-1 1 0 0,-1 0 0 0 0,1 1-1 0 0,0-1 1 0 0,0 0-1 0 0,0 0 1 0 0,0 1-1 0 0,0-1 1 0 0,0 0-1 0 0,0 1 1 0 0,0-1 0 0 0,0 0-1 0 0,1 1 1 0 0,-1-1-1 0 0,0 0 1 0 0,0 1-1 0 0,1-1 1 0 0,-1 1 0 0 0,0-1-1 0 0,1 0 1 0 0,-1 1-1 0 0,0-1 1 0 0,1 1-1 0 0,-1-1 1 0 0,1 1 0 0 0,-1-1-1 0 0,1 1 1 0 0,-1-1-1 0 0,1 1-89 0 0,1-2 71 0 0,0 1-1 0 0,-1 0 1 0 0,1 0-1 0 0,0 0 0 0 0,0 0 1 0 0,0 0-1 0 0,0 0 1 0 0,1 0-1 0 0,-1 1 1 0 0,0-1-1 0 0,0 1 1 0 0,0 0-1 0 0,0-1 0 0 0,1 1 1 0 0,-1 0-1 0 0,0 0 1 0 0,0 0-1 0 0,1 1-70 0 0,8 0 226 0 0,0 1 0 0 0,1 0-1 0 0,0 1-225 0 0,0-1 155 0 0,9 2 122 0 0,0-1-1 0 0,0-2 1 0 0,0 0-1 0 0,0-1 1 0 0,1-1-1 0 0,0-1-276 0 0,37-6 805 0 0,30-10-805 0 0,-32 4 140 0 0,14-8-140 0 0,-21 6-2052 0 0,43-7 2052 0 0,-75 21-1210 0 0,-17 2 363 0 0,-1 0-88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3.71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43 0 2815 0 0,'0'0'66'0'0,"0"0"6"0"0,-1 1 6 0 0,-5 3 98 0 0,1 1-1 0 0,0-1 1 0 0,0 1-1 0 0,0 0 1 0 0,1 1-1 0 0,0-1 0 0 0,-3 5-175 0 0,7-9 636 0 0,0-1-10 0 0,0 0-61 0 0,0 0-21 0 0,0 0-7 0 0,0 0 35 0 0,2 2 521 0 0,-2-2-1042 0 0,0 0 0 0 0,0 1 0 0 0,0-1 1 0 0,0 0-1 0 0,0 0 0 0 0,0 1 0 0 0,0-1 0 0 0,0 0 0 0 0,1 0 0 0 0,-1 0 0 0 0,0 1 0 0 0,0-1 0 0 0,0 0 0 0 0,0 0 0 0 0,1 0 0 0 0,-1 0 0 0 0,0 1 0 0 0,0-1 0 0 0,0 0 0 0 0,1 0 0 0 0,-1 0 0 0 0,0 0 0 0 0,0 0 0 0 0,1 0-51 0 0,4 2 316 0 0,0-1 0 0 0,0 0 0 0 0,0 0 0 0 0,0-1 1 0 0,0 0-1 0 0,0 0 0 0 0,0 0 0 0 0,1 0-316 0 0,43-8 933 0 0,1 0-554 0 0,0 7-3533 0 0,3 2 3154 0 0,-45-1-1150 0 0,23 0-2981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4.04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628 33 2759 0 0,'-3'-6'247'0'0,"-5"-16"-190"0"0,7 21 103 0 0,-8-2 384 0 0,6 2-479 0 0,0 1-1 0 0,0 0 1 0 0,-1 0-1 0 0,1 1 1 0 0,0-1-1 0 0,0 1 1 0 0,0 0-1 0 0,0-1 1 0 0,0 1-1 0 0,0 0 1 0 0,0 1 0 0 0,0-1-1 0 0,0 1 1 0 0,1-1-1 0 0,-1 1 1 0 0,0 0-1 0 0,1 0 1 0 0,-1 0-1 0 0,0 2-64 0 0,-9 6 1186 0 0,1 2-1 0 0,1 0 1 0 0,-4 5-1186 0 0,11-14 161 0 0,-52 69 2169 0 0,-11 13-860 0 0,-3-3 0 0 0,-21 14-1470 0 0,81-87 17 0 0,-68 66-1781 0 0,-53 68 1764 0 0,129-142-571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5.31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1 326 2271 0 0,'0'0'6'0'0,"0"-1"0"0"0,0 1 0 0 0,0 0 0 0 0,0 0 0 0 0,0-1 0 0 0,0 1 0 0 0,0 0 0 0 0,0-1 0 0 0,0 1 0 0 0,0 0 0 0 0,0 0 0 0 0,0-1 0 0 0,0 1 0 0 0,0 0 0 0 0,0 0 0 0 0,0 0 0 0 0,1-1 0 0 0,-1 1 0 0 0,0 0 0 0 0,0 0-1 0 0,0 0 1 0 0,0-1 0 0 0,1 1 0 0 0,-1 0 0 0 0,0 0 0 0 0,0 0 0 0 0,0 0 0 0 0,1-1-6 0 0,1 1 6 0 0,0-1 0 0 0,0 1 0 0 0,0 0 0 0 0,0 0 0 0 0,0-1 0 0 0,0 1-1 0 0,1 1 1 0 0,-1-1 0 0 0,0 0 0 0 0,2 1-6 0 0,8 0 6 0 0,407-13 9129 0 0,-244 2-11724 0 0,-53 4-3109 0 0,-82 0 4226 0 0,-38 6 1312 0 0,-2 0 251 0 0,0 0 42 0 0,0 0 13 0 0,0 0 72 0 0,0 0 34 0 0,0 0 4 0 0,0 0-2 0 0,0 0-12 0 0,-17 3 660 0 0,5-1-127 0 0,0 1 0 0 0,0 0 1 0 0,0 0-1 0 0,1 1 0 0 0,-1 0 1 0 0,1 1-1 0 0,0 1 0 0 0,-9 5-775 0 0,18-10 99 0 0,-13 9 965 0 0,0 1 0 0 0,1 0 0 0 0,0 0 0 0 0,-4 6-1064 0 0,10-9 350 0 0,-10 12 616 0 0,1-1-1 0 0,0 3-965 0 0,12-15 118 0 0,0 0-1 0 0,1 0 0 0 0,0 0 1 0 0,1 0-1 0 0,-1 1 0 0 0,1-1 1 0 0,1 1-1 0 0,-2 6-117 0 0,4-13 0 0 0,-1 1 0 0 0,1 0 1 0 0,0 0-1 0 0,-1 0 0 0 0,1-1 1 0 0,0 1-1 0 0,0 0 0 0 0,1 0 0 0 0,-1 0 1 0 0,0 0-1 0 0,0-1 0 0 0,1 1 1 0 0,-1 0-1 0 0,1 0 0 0 0,0-1 1 0 0,-1 1-1 0 0,1 0 0 0 0,0-1 0 0 0,0 1 1 0 0,0-1-1 0 0,0 1 0 0 0,0-1 1 0 0,1 1-1 0 0,-1-1 0 0 0,2 1 0 0 0,0 0-15 0 0,0 0 0 0 0,0 0 0 0 0,0-1 0 0 0,0 1 0 0 0,1-1 0 0 0,-1 0 0 0 0,0 0 0 0 0,1 0 0 0 0,-1 0 0 0 0,1-1 0 0 0,-1 1 0 0 0,1-1 0 0 0,0 0 15 0 0,9 0-56 0 0,-1-1-1 0 0,0 0 1 0 0,1-1 0 0 0,-1 0 0 0 0,0-1-1 0 0,9-3 57 0 0,19-8-314 0 0,11-6 314 0 0,-34 13 8 0 0,34-14 46 0 0,-1-2-1 0 0,-1-2 1 0 0,40-28-54 0 0,-78 45-93 0 0,-1-1 0 0 0,0 0 0 0 0,0 0 0 0 0,-1-1 0 0 0,0 0 0 0 0,2-4 93 0 0,-11 13-186 0 0,0 1 21 0 0,0 0 70 0 0,0 0-33 0 0,-4 0-59 0 0,0 0 0 0 0,-1 1-1 0 0,1 0 1 0 0,-1 0 0 0 0,1 0-1 0 0,0 0 1 0 0,0 1 0 0 0,0 0-1 0 0,-1 0 188 0 0,-34 20-640 0 0,24-12 458 0 0,13-9 86 0 0,1 0 0 0 0,-10 4-68 0 0,9-5 135 0 0,1 0-50 0 0,1 0-18 0 0,-9-2-222 0 0,4 1 263 0 0,4 1 100 0 0,1 0 2 0 0,0 0-160 0 0,0 0-70 0 0,0 0-9 0 0,0 0 13 0 0,0 0 71 0 0,0 0 14 0 0,0 0 48 0 0,0 0 147 0 0,0 0 203 0 0,0 0 56 0 0,7 15 817 0 0,0-4-1064 0 0,0 1 337 0 0,0 0 0 0 0,1 0-1 0 0,1-1 1 0 0,1 2-449 0 0,-6-10 89 0 0,-1 0 0 0 0,0 0-1 0 0,0 0 1 0 0,1 0 0 0 0,0-1 0 0 0,-1 0-1 0 0,1 1 1 0 0,0-1 0 0 0,0-1 0 0 0,1 1-1 0 0,-1 0 1 0 0,0-1 0 0 0,0 0 0 0 0,1 0-1 0 0,1 0-88 0 0,9 0-300 0 0,0-1-1 0 0,0 0 1 0 0,0-1-1 0 0,0 0 1 0 0,-1-2-1 0 0,1 1 1 0 0,0-2-1 0 0,-1 0 1 0 0,0-1-1 0 0,0 0 1 0 0,0-1-1 0 0,9-6 301 0 0,14-9-1267 0 0,0-3 0 0 0,-2 0-1 0 0,26-24 1268 0 0,-25 18-645 0 0,44-34-542 0 0,-38 30 572 0 0,-11 10-626 0 0,17-10 1241 0 0,197-109-3613 0 0,-229 134 3237 0 0,2-2 145 0 0,-17 11 742 0 0,-1 0 244 0 0,0 0 49 0 0,0 0 84 0 0,0 0 309 0 0,0 0 136 0 0,-1 0 31 0 0,-3 0-928 0 0,1 0-1 0 0,0 1 0 0 0,0-1 0 0 0,0 1 1 0 0,-1 0-1 0 0,1 0 0 0 0,0 0 0 0 0,0 0 1 0 0,0 1-1 0 0,0-1 0 0 0,0 1 1 0 0,1 0-1 0 0,-1 0 0 0 0,0 0 0 0 0,1 0 1 0 0,0 0-1 0 0,-1 0 0 0 0,1 1 0 0 0,0-1-435 0 0,-7 9 513 0 0,1 1 0 0 0,1-1-1 0 0,0 1 1 0 0,-1 2-513 0 0,-7 12 229 0 0,-20 30-123 0 0,-3-1 0 0 0,-2-2 1 0 0,-3-2-1 0 0,-18 15-106 0 0,22-30-847 0 0,-14 9 847 0 0,31-23-170 0 0,21-21 236 0 0,1-1 12 0 0,6-8-12 0 0,11-12-141 0 0,1 0 1 0 0,14-11 74 0 0,-7 6-256 0 0,3-4 256 0 0,12-18-438 0 0,3 3 0 0 0,2 1 1 0 0,38-29 437 0 0,-71 64-264 0 0,0-1 0 0 0,1 2 0 0 0,-1 0 0 0 0,1 0 0 0 0,1 1 0 0 0,-1 0 0 0 0,5 0 264 0 0,-10 4-296 0 0,-1 0 1 0 0,1 1-1 0 0,0 0 0 0 0,0 0 1 0 0,0 0-1 0 0,-1 1 0 0 0,1 0 1 0 0,0 1-1 0 0,0 0 1 0 0,0 0-1 0 0,-1 1 0 0 0,1 0 1 0 0,-1 0-1 0 0,4 2 296 0 0,7 4-4095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6.12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589 70 6247 0 0,'-5'-10'85'0'0,"4"8"-37"0"0,-1 0 0 0 0,1-1 1 0 0,0 1-1 0 0,0 0 0 0 0,0 0 1 0 0,1-1-1 0 0,-1 1 0 0 0,1 0 1 0 0,-1-1-1 0 0,1 1 0 0 0,0-2-48 0 0,0 4 3 0 0,0-1-1 0 0,0 0 1 0 0,0 0 0 0 0,1 1-1 0 0,-1-1 1 0 0,0 0-1 0 0,0 0 1 0 0,0 1-1 0 0,0-1 1 0 0,0 0-1 0 0,-1 0 1 0 0,1 1-1 0 0,0-1 1 0 0,0 0 0 0 0,0 0-1 0 0,-1 1 1 0 0,1-1-1 0 0,0 0 1 0 0,-1 1-1 0 0,1-1 1 0 0,0 0-1 0 0,-1 1 1 0 0,1-1-1 0 0,-1 0 1 0 0,1 1 0 0 0,-1-1-1 0 0,0 0-2 0 0,0 0 61 0 0,-1 0-1 0 0,0 0 1 0 0,0 0 0 0 0,1 0 0 0 0,-1 0-1 0 0,0 1 1 0 0,-1-1-61 0 0,1 0 188 0 0,-1 0-172 0 0,1 1 0 0 0,0-1 0 0 0,0 1 0 0 0,0 0 0 0 0,-1 0 0 0 0,1 0 0 0 0,0 0 0 0 0,-1 0 0 0 0,1 0 0 0 0,0 1 0 0 0,0-1 0 0 0,0 1 0 0 0,-1 0 0 0 0,1-1 0 0 0,0 1 0 0 0,0 0 0 0 0,0 0 0 0 0,0 0 0 0 0,0 1 0 0 0,0-1 0 0 0,0 1-16 0 0,-3 2 104 0 0,-1 0-1 0 0,1 0 1 0 0,0 1-1 0 0,0 0 1 0 0,0 0-1 0 0,0 2-103 0 0,-18 25 1064 0 0,2 1-1 0 0,1 1 1 0 0,-6 16-1064 0 0,-45 111 2227 0 0,40-88-1045 0 0,11-22 552 0 0,-3 20-1734 0 0,-1 2 505 0 0,22-71-498 0 0,2-1-6 0 0,0 0 0 0 0,-1 0 0 0 0,1 0 0 0 0,0-1 0 0 0,0 1 0 0 0,-1 0 0 0 0,1 0 0 0 0,0 0 0 0 0,0 0 0 0 0,0 0 0 0 0,0-1 0 0 0,0 1 0 0 0,0 0 0 0 0,0 1-1 0 0,0-1 57 0 0,0-1 27 0 0,0-2 41 0 0,1 0-107 0 0,-2-9 89 0 0,-2-6-105 0 0,-1 0 0 0 0,-1 0 0 0 0,-1 0 0 0 0,0 1 0 0 0,-1 0 0 0 0,-1 0 0 0 0,-8-12-2 0 0,14 24 1 0 0,0 1 1 0 0,0 1-1 0 0,0-1 0 0 0,0 1 1 0 0,0 0-1 0 0,0 0 0 0 0,0 0 1 0 0,0 0-1 0 0,-2-2-1 0 0,3 3 32 0 0,-1 0 0 0 0,1 1 1 0 0,0-1-1 0 0,0 0 0 0 0,-1 0 0 0 0,1 0 0 0 0,0 1 0 0 0,-1-1 0 0 0,1 1 0 0 0,0-1 0 0 0,-1 1 0 0 0,1-1 0 0 0,-1 1 1 0 0,1 0-1 0 0,-1 0 0 0 0,1 0 0 0 0,-1 0 0 0 0,1 0 0 0 0,-2 0-32 0 0,1 0 52 0 0,-1 1 0 0 0,1 0 0 0 0,-1 0 0 0 0,1 0 0 0 0,0 0 0 0 0,-1 0-1 0 0,1 0 1 0 0,0 0 0 0 0,0 1 0 0 0,0-1 0 0 0,-1 1-52 0 0,-2 3 74 0 0,0 0-1 0 0,0 0 1 0 0,1 0-1 0 0,0 0 1 0 0,0 1-1 0 0,0-1 1 0 0,1 1 0 0 0,-2 3-74 0 0,-1 4 23 0 0,1 0 1 0 0,0 0 0 0 0,1 0 0 0 0,1 0-1 0 0,0 0 1 0 0,0 1 0 0 0,2 0 0 0 0,0-1-1 0 0,0 6-23 0 0,1-13-16 0 0,1-1 0 0 0,-1 1 0 0 0,1 0 0 0 0,1-1-1 0 0,-1 1 1 0 0,1-1 0 0 0,0 0 0 0 0,0 1-1 0 0,0-1 1 0 0,3 4 16 0 0,-2-5-26 0 0,0 0 1 0 0,-1-1-1 0 0,1 1 0 0 0,1-1 0 0 0,-1 0 0 0 0,0 0 1 0 0,1 0-1 0 0,0 0 0 0 0,-1-1 0 0 0,1 1 1 0 0,0-1-1 0 0,0 0 0 0 0,1 0 0 0 0,2 0 26 0 0,7 2-97 0 0,0 0 0 0 0,0-1-1 0 0,1-1 1 0 0,-1-1 0 0 0,1 0-1 0 0,-1 0 1 0 0,0-2 0 0 0,1 0-1 0 0,-1 0 1 0 0,6-2 97 0 0,28-7-324 0 0,0-3 0 0 0,17-7 324 0 0,-51 15-7 0 0,23-7 208 0 0,-1-2-1 0 0,32-17-200 0 0,-44 18 99 0 0,-1-1 0 0 0,0-1-1 0 0,-1-1 1 0 0,13-12-99 0 0,-30 23 18 0 0,1 0 0 0 0,-1-1 1 0 0,0 1-1 0 0,0-1 0 0 0,0-2-18 0 0,-4 7 105 0 0,-1 1 146 0 0,0 0 62 0 0,-9-2 334 0 0,4 2-537 0 0,0 1-1 0 0,0-1 1 0 0,1 1 0 0 0,-1 0-1 0 0,0 0 1 0 0,1 0 0 0 0,-1 1-1 0 0,1 0 1 0 0,-1-1 0 0 0,1 2-1 0 0,0-1 1 0 0,0 0 0 0 0,-1 1-110 0 0,-8 6 202 0 0,1 0 0 0 0,0 1 0 0 0,-4 5-202 0 0,11-11 35 0 0,0 1 1 0 0,1 1 0 0 0,0-1-1 0 0,0 1 1 0 0,1-1 0 0 0,-1 1-1 0 0,1 0 1 0 0,0 0 0 0 0,1 0-1 0 0,-1 1-35 0 0,3-4-4 0 0,-1 0-1 0 0,0 0 0 0 0,1 0 1 0 0,-1 0-1 0 0,1 0 0 0 0,0 0 1 0 0,0 0-1 0 0,0 0 0 0 0,0 0 1 0 0,1 3 4 0 0,-1-4-24 0 0,1 0 0 0 0,0 0 0 0 0,-1-1 1 0 0,1 1-1 0 0,0 0 0 0 0,0 0 0 0 0,0-1 0 0 0,0 1 1 0 0,0 0-1 0 0,1-1 0 0 0,-1 1 0 0 0,0-1 0 0 0,1 0 1 0 0,-1 1-1 0 0,1-1 0 0 0,-1 0 0 0 0,2 1 24 0 0,5 2-103 0 0,0 1 0 0 0,1-1 0 0 0,-1-1 0 0 0,1 0 0 0 0,0 0 0 0 0,3 0 103 0 0,14 3-2344 0 0,17 0 2344 0 0,-13-2-6790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6.47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34 16 1983 0 0,'-16'-11'0'0'0,"10"8"88"0"0,6 3-24 0 0,0 0-64 0 0,-6 0 0 0 0,0-1 0 0 0,6 1 0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48.6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54 552 4375 0 0,'0'0'99'0'0,"0"0"12"0"0,0 0 9 0 0,-1 0-15 0 0,-1 1-63 0 0,1-1 0 0 0,-1 1 0 0 0,1 0 0 0 0,0 0-1 0 0,-1 0 1 0 0,1 0 0 0 0,0 0 0 0 0,0 0 0 0 0,-1 1 0 0 0,1-1 0 0 0,0 0 0 0 0,0 0-1 0 0,1 1 1 0 0,-1-1 0 0 0,0 1 0 0 0,0-1 0 0 0,0 2-42 0 0,-12 30 3541 0 0,7-13-2094 0 0,2 1 0 0 0,-2 12-1447 0 0,4-19 238 0 0,2-12-170 0 0,0-2-4 0 0,0 0 0 0 0,0 0 32 0 0,0 0 135 0 0,0 0 60 0 0,2 0-179 0 0,-1 0 0 0 0,1 0 0 0 0,0 0 0 0 0,0 0 0 0 0,0-1 1 0 0,0 1-1 0 0,-1 0 0 0 0,1-1 0 0 0,0 1-112 0 0,2-2 164 0 0,-1 0 1 0 0,0 1-1 0 0,1-1 0 0 0,-1 0 0 0 0,0 0 1 0 0,0-1-1 0 0,0 1 0 0 0,0-1 1 0 0,2-2-165 0 0,23-28 1043 0 0,-18 19-645 0 0,12-16 1254 0 0,15-28-1652 0 0,-18 28 40 0 0,1 0 0 0 0,7-6-40 0 0,-4 8-730 0 0,2 0 0 0 0,1 2 0 0 0,17-13 730 0 0,-33 31-262 0 0,1 0 0 0 0,1 0 0 0 0,0 1 0 0 0,0 0 0 0 0,0 1 0 0 0,1 0 0 0 0,0 1 0 0 0,0 1 0 0 0,0 0 0 0 0,0 1 0 0 0,3 0 262 0 0,-13 2-25 0 0,1 0 0 0 0,0 1 0 0 0,-1 0 0 0 0,1 0 0 0 0,0 0 0 0 0,0 0 0 0 0,-1 1 0 0 0,1-1 0 0 0,-1 1 0 0 0,1 0 0 0 0,2 1 25 0 0,-4-1 87 0 0,1 0 0 0 0,0 1-1 0 0,-1 0 1 0 0,1-1-1 0 0,-1 1 1 0 0,0 0-1 0 0,1 0 1 0 0,-1 1-1 0 0,0-1 1 0 0,0 0 0 0 0,0 1-1 0 0,-1-1 1 0 0,1 1-1 0 0,0 1-86 0 0,1 1 211 0 0,0 0-1 0 0,-1 1 1 0 0,1 0-1 0 0,-1 0 0 0 0,-1 0 1 0 0,1 0-1 0 0,-1 0 1 0 0,0 0-1 0 0,0 0 0 0 0,-1 0 1 0 0,0 0-1 0 0,0 2-210 0 0,-2 9 806 0 0,0 0 0 0 0,-1-1 0 0 0,-4 14-806 0 0,2-7 1593 0 0,-2 22-1593 0 0,6-36 70 0 0,0 0 0 0 0,1 0 0 0 0,0 0 0 0 0,1 1-70 0 0,2 2-21 0 0,-2-9-5 0 0,0 0-1 0 0,1-1 1 0 0,-1 0 0 0 0,1 1-1 0 0,0-1 1 0 0,0 0 0 0 0,-1 0-1 0 0,1 0 1 0 0,1 0 0 0 0,-1 0 0 0 0,0 0-1 0 0,0 0 1 0 0,1-1 0 0 0,-1 1-1 0 0,1-1 1 0 0,-1 0 0 0 0,1 0 0 0 0,0 0-1 0 0,-1 0 1 0 0,1 0 0 0 0,0-1-1 0 0,0 1 1 0 0,0-1 0 0 0,0 0-1 0 0,-1 1 1 0 0,1-1 0 0 0,0-1 0 0 0,0 1 26 0 0,11-1-118 0 0,-1-1-1 0 0,1 0 1 0 0,0-1 0 0 0,-1 0 0 0 0,3-3 118 0 0,-10 5-44 0 0,24-9-36 0 0,0-1 0 0 0,-1-2 0 0 0,-1-1 0 0 0,0-1 0 0 0,0-1 0 0 0,0-2 80 0 0,5-6-192 0 0,-1-1 0 0 0,-1-2 0 0 0,-1-1 0 0 0,12-15 192 0 0,-36 36-47 0 0,0 0-1 0 0,-1 0 1 0 0,1-1-1 0 0,-1 1 1 0 0,-1-1-1 0 0,1 0 1 0 0,-1-1-1 0 0,-1 1 1 0 0,0-1-1 0 0,0 1 1 0 0,2-10 47 0 0,-5 17 27 0 0,0 0 0 0 0,0 0 0 0 0,0 0 0 0 0,0-1 1 0 0,-1 1-1 0 0,1 0 0 0 0,0 0 0 0 0,0 0 1 0 0,-1 0-1 0 0,1 0 0 0 0,0 0 0 0 0,-1 0 0 0 0,1 0 1 0 0,-1 0-1 0 0,1 0 0 0 0,-1 0 0 0 0,0 0 0 0 0,1 0 1 0 0,-1 0-1 0 0,0 1 0 0 0,0-1 0 0 0,0 0 1 0 0,0 0-28 0 0,0 0 57 0 0,-1 0 1 0 0,0 0 0 0 0,1 0 0 0 0,-1 0 0 0 0,0 0 0 0 0,0 0-1 0 0,1 1 1 0 0,-1-1 0 0 0,0 1 0 0 0,0-1 0 0 0,0 1 0 0 0,0-1-58 0 0,-3 1 53 0 0,0 1 0 0 0,0-1 0 0 0,-1 1 0 0 0,1 0 0 0 0,0 0 0 0 0,0 0 0 0 0,0 1 0 0 0,1 0 0 0 0,-1 0 0 0 0,0 0 0 0 0,1 0 1 0 0,-1 1-1 0 0,1-1 0 0 0,0 1 0 0 0,-2 2-53 0 0,-10 8 139 0 0,1 1 0 0 0,0 0 0 0 0,-2 4-139 0 0,10-10 101 0 0,0-1-71 0 0,1 0 0 0 0,0 1 0 0 0,0 0 0 0 0,0 0 0 0 0,1 0 0 0 0,1 1 0 0 0,-1 1-30 0 0,3-7 7 0 0,1 0 0 0 0,0 0 0 0 0,0 1-1 0 0,0-1 1 0 0,0 0 0 0 0,1 1 0 0 0,-1-1 0 0 0,1 1 0 0 0,0-1-1 0 0,0 0 1 0 0,0 1 0 0 0,1-1 0 0 0,-1 1 0 0 0,1-1-1 0 0,0 0 1 0 0,0 0 0 0 0,0 1 0 0 0,0-1 0 0 0,0 0 0 0 0,1 0-1 0 0,-1 0 1 0 0,1 0-7 0 0,1 2-67 0 0,1-1-1 0 0,0 0 1 0 0,-1 1-1 0 0,1-2 1 0 0,0 1-1 0 0,1 0 1 0 0,-1-1-1 0 0,1 0 1 0 0,0 0-1 0 0,-1 0 1 0 0,1-1-1 0 0,1 1 1 0 0,-1-1-1 0 0,0 0 1 0 0,0-1 0 0 0,6 2 67 0 0,6 0-265 0 0,0-1 1 0 0,-1 0 0 0 0,1-1-1 0 0,0-1 1 0 0,1-1 264 0 0,2 0-878 0 0,0-2-1 0 0,0 0 1 0 0,0-1 0 0 0,0-1 0 0 0,12-6 878 0 0,17-7-5125 0 0,29-16 5125 0 0,-55 22-590 0 0,-1-1 0 0 0,0-1 0 0 0,-1-1-1 0 0,0-1 1 0 0,-1 0 0 0 0,-1-2 0 0 0,-1 0 0 0 0,15-19 590 0 0,-12 11 146 0 0,-1-1 0 0 0,-2-1 1 0 0,-1 0-1 0 0,-1-1 0 0 0,-2-1 0 0 0,8-24-146 0 0,-9 12 2987 0 0,-13 41-2087 0 0,0 1 48 0 0,0 0 10 0 0,0 0-72 0 0,-2 1-739 0 0,1-1 1 0 0,0 1 0 0 0,-1 0 0 0 0,1 0-1 0 0,0 1 1 0 0,0-1 0 0 0,-1 0-1 0 0,1 0 1 0 0,0 2-148 0 0,0-3 80 0 0,-8 13 312 0 0,1 1 0 0 0,0-1 1 0 0,1 1-1 0 0,1 1 0 0 0,0-1 0 0 0,-2 8-392 0 0,-1 3 351 0 0,-32 89 891 0 0,-13 33 20 0 0,-197 458 1343 0 0,215-516-2538 0 0,-45 104 38 0 0,50-126-201 0 0,-39 60 96 0 0,53-103 0 0 0,17-24-1 0 0,0 1 1 0 0,-1-1-1 0 0,1 0 0 0 0,0 0 0 0 0,0 0 1 0 0,0 1-1 0 0,0-1 0 0 0,-1 0 0 0 0,1 0 1 0 0,0 0-1 0 0,0 0 0 0 0,-1 1 0 0 0,1-1 1 0 0,0 0-1 0 0,0 0 0 0 0,0 0 0 0 0,-1 0 1 0 0,1 0-1 0 0,0 0 0 0 0,-1 0 1 0 0,1 0-1 0 0,0 0 0 0 0,0 0 0 0 0,-1 0 1 0 0,1 0 0 0 0,-1 0-12 0 0,1-1 0 0 0,-1 0 1 0 0,1 0-1 0 0,-1 1 0 0 0,1-1 1 0 0,-1 0-1 0 0,1 0 0 0 0,-1 0 1 0 0,1 0-1 0 0,0 0 0 0 0,0 0 1 0 0,-1 0-1 0 0,1 1 0 0 0,0-1 1 0 0,0-1 11 0 0,-2-17-143 0 0,3 6-21 0 0,0-1-1 0 0,1 1 1 0 0,0 0-1 0 0,4-12 165 0 0,18-51-539 0 0,-23 74 530 0 0,24-68-802 0 0,4 1 0 0 0,2 1 1 0 0,23-33 810 0 0,22-18-2323 0 0,51-56 2323 0 0,-49 69-180 0 0,-50 66 394 0 0,-2 0 1 0 0,13-30-215 0 0,-25 41 454 0 0,-1-1-1 0 0,-2 0 1 0 0,-1 0 0 0 0,2-14-454 0 0,-8 27 256 0 0,-3 8-581 0 0,1 1 1 0 0,1 0-1 0 0,-1-1 0 0 0,3-2 325 0 0,-5 10-372 0 0,0 1-4 0 0,0 0 15 0 0,0 0 60 0 0,2 0 242 0 0,-1 1 1 0 0,1 0 0 0 0,-1 0 0 0 0,1-1-1 0 0,-1 1 1 0 0,1 0 0 0 0,-1 1 0 0 0,1-1-1 0 0,-1 0 1 0 0,0 0 0 0 0,0 0 0 0 0,0 1-1 0 0,0-1 1 0 0,1 1 58 0 0,12 24 213 0 0,-11-21-173 0 0,2 6 180 0 0,0 1 0 0 0,-1-1 0 0 0,2 12-220 0 0,-2-10 179 0 0,0 1-1 0 0,5 7-178 0 0,2 5 1 0 0,-8-17 1 0 0,1 0 0 0 0,0 0 0 0 0,0 0 0 0 0,1 0 0 0 0,1-1 0 0 0,-1 1-1 0 0,1-1 1 0 0,6 5-2 0 0,-8-9-40 0 0,0 0-1 0 0,1 0 1 0 0,0 0-1 0 0,0 0 1 0 0,0-1-1 0 0,0 0 1 0 0,1 0-1 0 0,-1 0 1 0 0,1-1-1 0 0,0 0 1 0 0,0 0-1 0 0,0 0 1 0 0,-1-1-1 0 0,2 0 1 0 0,-1 0-1 0 0,2 0 41 0 0,4-1-535 0 0,0 0-1 0 0,-1 0 0 0 0,1-1 1 0 0,-1-1-1 0 0,1 0 0 0 0,9-3 536 0 0,4-3-1845 0 0,-1 0 0 0 0,13-7 1845 0 0,-12 3-531 0 0,-1-1 0 0 0,-1-1-1 0 0,0-1 1 0 0,-1-1 0 0 0,-1-1-1 0 0,0 0 1 0 0,-1-2 0 0 0,-1-1-1 0 0,-1 0 1 0 0,4-6 531 0 0,-17 19 230 0 0,-1 0 0 0 0,0 1 0 0 0,2-5-230 0 0,-5 9 279 0 0,0 0 0 0 0,0 0 0 0 0,0 0 0 0 0,0-1 0 0 0,0 1 0 0 0,-1 0 0 0 0,1 0 0 0 0,-1-1 0 0 0,0 1 0 0 0,1-1 0 0 0,-1 1 0 0 0,0 0 0 0 0,-1-1-279 0 0,1 2 244 0 0,0 0 0 0 0,-1 0 0 0 0,1 0 0 0 0,0 0 0 0 0,-1 1 0 0 0,1-1 0 0 0,-1 0-1 0 0,1 0 1 0 0,-1 1 0 0 0,0-1 0 0 0,1 0 0 0 0,-1 1 0 0 0,0-1 0 0 0,0 0 0 0 0,1 1-1 0 0,-1-1 1 0 0,0 1 0 0 0,0-1 0 0 0,0 1 0 0 0,1 0 0 0 0,-1-1 0 0 0,0 1 0 0 0,0 0-1 0 0,0 0 1 0 0,-1-1-244 0 0,0 1 295 0 0,0 0 0 0 0,0-1-1 0 0,0 1 1 0 0,0 0 0 0 0,0 0-1 0 0,0 0 1 0 0,-1 0 0 0 0,1 1 0 0 0,0-1-1 0 0,0 1-294 0 0,-3 1 195 0 0,-1 0 0 0 0,1 1 0 0 0,0 0 0 0 0,0 0 1 0 0,1 0-1 0 0,-1 0 0 0 0,1 1 0 0 0,-1 0 0 0 0,1 0 0 0 0,0 0 0 0 0,1 1 0 0 0,-1-1 0 0 0,0 2-195 0 0,-8 12 320 0 0,1 0 1 0 0,-7 19-321 0 0,11-23 221 0 0,0 0-110 0 0,1 0 1 0 0,1 0 0 0 0,0 1-1 0 0,-1 7-111 0 0,4-15 39 0 0,1 0 0 0 0,0 0 0 0 0,0 0 0 0 0,1 1-1 0 0,0-1 1 0 0,0 0 0 0 0,0 0 0 0 0,1 1-1 0 0,0-1 1 0 0,2 4-39 0 0,-2-8 28 0 0,0 0 0 0 0,0 0 1 0 0,1 1-1 0 0,-1-1 0 0 0,1 0 0 0 0,0 0 0 0 0,0 0 0 0 0,0-1 0 0 0,0 1 0 0 0,1 0 1 0 0,-1-1-1 0 0,1 0 0 0 0,-1 1 0 0 0,1-1 0 0 0,0 0 0 0 0,0 0 0 0 0,0-1 1 0 0,0 1-1 0 0,0 0 0 0 0,1-1 0 0 0,-1 0 0 0 0,0 0 0 0 0,1 0 0 0 0,-1 0 0 0 0,0-1 1 0 0,2 1-29 0 0,1 0-25 0 0,1-1 0 0 0,-1 0 1 0 0,1 0-1 0 0,-1 0 1 0 0,0-1-1 0 0,1 0 1 0 0,-1 0-1 0 0,0-1 0 0 0,1 1 1 0 0,-1-1-1 0 0,0-1 1 0 0,0 1-1 0 0,4-4 25 0 0,-3 2-97 0 0,0 0 1 0 0,-1-1-1 0 0,1 0 0 0 0,-1 0 0 0 0,0-1 0 0 0,-1 0 1 0 0,0 0-1 0 0,1 0 0 0 0,-2-1 0 0 0,1 1 1 0 0,2-6 96 0 0,-2 2-167 0 0,0-1 0 0 0,-1 0 0 0 0,0 0 0 0 0,-1 0 1 0 0,0-1-1 0 0,-1 1 0 0 0,1-7 167 0 0,-1-15-203 0 0,-1 1-1 0 0,-2-1 1 0 0,-1 1-1 0 0,-1-1 1 0 0,-4-9 203 0 0,-16-78 1941 0 0,21 112-1670 0 0,1 6-424 0 0,-6 9-397 0 0,4-3 555 0 0,-1 0 1 0 0,1 0-1 0 0,1 0 0 0 0,-1 1 0 0 0,1-1 0 0 0,-1 1 0 0 0,1-1 0 0 0,0 1 1 0 0,1 0-1 0 0,-1 0 0 0 0,1 0 0 0 0,0 0 0 0 0,1 0 0 0 0,-1 0 1 0 0,1 4-6 0 0,-1 7 238 0 0,2 0 0 0 0,0 0 0 0 0,1 0 0 0 0,2 6-238 0 0,-1-8 288 0 0,0 0 1 0 0,1 0-1 0 0,0 0 1 0 0,1-1-1 0 0,4 6-288 0 0,-6-12 71 0 0,1-1 0 0 0,-1 0 0 0 0,1 0 0 0 0,1 0 0 0 0,-1 0 0 0 0,1-1 0 0 0,0 0-1 0 0,0 0 1 0 0,0 0 0 0 0,1-1 0 0 0,6 4-71 0 0,-6-4 2 0 0,0-1 0 0 0,0-1 0 0 0,1 1-1 0 0,-1-1 1 0 0,1 0 0 0 0,-1-1 0 0 0,1 1 0 0 0,0-1 0 0 0,0 0-1 0 0,0-1 1 0 0,0 0 0 0 0,-1 0 0 0 0,1-1 0 0 0,0 1 0 0 0,0-1-1 0 0,0-1 1 0 0,-1 1 0 0 0,1-1 0 0 0,0-1 0 0 0,-1 1 0 0 0,0-1-1 0 0,0 0 1 0 0,0 0 0 0 0,0-1 0 0 0,0 0 0 0 0,-1 0 0 0 0,1 0-1 0 0,-1-1 1 0 0,0 0 0 0 0,0 0 0 0 0,-1 0 0 0 0,0 0-1 0 0,1-1 1 0 0,-2 0 0 0 0,2-1-2 0 0,-1-1 11 0 0,-1 0-1 0 0,1 0 0 0 0,-1-1 1 0 0,-1 1-1 0 0,0-1 1 0 0,0-2-11 0 0,1-12 160 0 0,0-16-160 0 0,-1 16 173 0 0,-2 21-169 0 0,0-1-1 0 0,1 0 0 0 0,-1 0 1 0 0,1 1-1 0 0,-1-1 0 0 0,1 0 1 0 0,0 1-1 0 0,0-1 1 0 0,0 1-1 0 0,1-1 0 0 0,-1 1 1 0 0,0-1-1 0 0,1 1 1 0 0,0-1-4 0 0,0 2-62 0 0,-1 0 0 0 0,0-1 0 0 0,1 1 1 0 0,-1 1-1 0 0,1-1 0 0 0,-1 0 0 0 0,1 0 1 0 0,-1 0-1 0 0,1 1 0 0 0,-1-1 0 0 0,1 1 1 0 0,0-1-1 0 0,-1 1 0 0 0,1 0 0 0 0,0 0 1 0 0,0 0-1 0 0,-1 0 0 0 0,1 0 0 0 0,0 0 1 0 0,-1 0-1 0 0,1 0 0 0 0,0 1 0 0 0,-1-1 1 0 0,2 1 61 0 0,22 6-1160 0 0,-1 2 0 0 0,22 11 1160 0 0,-2-1-404 0 0,-36-16 336 0 0,17 6 507 0 0,-1 2-1 0 0,0 0 1 0 0,-1 2-1 0 0,0 1-438 0 0,-20-12 132 0 0,0 0 1 0 0,-1 0-1 0 0,1 0 0 0 0,-1 1 1 0 0,1-1-1 0 0,-1 1 0 0 0,0-1 0 0 0,0 1 1 0 0,0 0-1 0 0,-1 0 0 0 0,1 0 1 0 0,0 0-133 0 0,-2-1 52 0 0,1 0-1 0 0,-1 0 1 0 0,1-1 0 0 0,-1 1 0 0 0,1 0 0 0 0,-1 0 0 0 0,0-1 0 0 0,0 1 0 0 0,0 0 0 0 0,0 0 0 0 0,0 0 0 0 0,-1-1-1 0 0,1 1 1 0 0,0 0 0 0 0,-1 0 0 0 0,1-1 0 0 0,-1 1 0 0 0,0 0 0 0 0,1-1 0 0 0,-1 1 0 0 0,0-1 0 0 0,0 1 0 0 0,0 0-53 0 0,-4 5 50 0 0,-1 1 0 0 0,1-1 0 0 0,-1-1-1 0 0,0 1 1 0 0,0-1 0 0 0,-1 0 0 0 0,0 0-1 0 0,0-1 1 0 0,-6 4-49 0 0,1-3 22 0 0,-1 1-1 0 0,-1-2 1 0 0,1 0-1 0 0,-1 0 1 0 0,0-1-1 0 0,0-1 1 0 0,0-1-1 0 0,-4 1-21 0 0,9-2-10 0 0,-1-1 0 0 0,1 0 0 0 0,-1 0 0 0 0,1-1 0 0 0,-1 0 0 0 0,1 0 0 0 0,0-1 0 0 0,-1 0 0 0 0,1-1 0 0 0,0 0 0 0 0,0-1 0 0 0,-7-4 10 0 0,14 7 6 0 0,0 0-1 0 0,0 0 1 0 0,0-1 0 0 0,0 1-1 0 0,0-1 1 0 0,0 0 0 0 0,0 1-1 0 0,0-1 1 0 0,1 0 0 0 0,-1 0-1 0 0,1 0 1 0 0,0 0 0 0 0,-1 0-1 0 0,1-1 1 0 0,0 1 0 0 0,0-2-6 0 0,0 2-129 0 0,1 1 0 0 0,-1-1 0 0 0,1 0 0 0 0,0 0 0 0 0,0 0 1 0 0,0 1-1 0 0,0-1 0 0 0,0 0 0 0 0,0 0 0 0 0,1 0 129 0 0,-1 0-739 0 0,1-1 0 0 0,0 1 0 0 0,0 0 0 0 0,-1 0 0 0 0,2-1 0 0 0,-1 1 0 0 0,0 0 0 0 0,1-1 739 0 0,8-11-6882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9:16.17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234 140 1983 0 0,'0'0'84'0'0,"-1"-1"-26"0"0,-4-9-46 0 0,4 8-23 0 0,-9-6 158 0 0,9 6 125 0 0,0 1 1 0 0,-1 0 0 0 0,1 0-1 0 0,-1 0 1 0 0,1 0 0 0 0,-1 0-1 0 0,0 0 1 0 0,0 0-1 0 0,1 0 1 0 0,-1 0 0 0 0,0 1-1 0 0,0-1 1 0 0,0 1-1 0 0,1 0 1 0 0,-1-1 0 0 0,0 1-1 0 0,0 0 1 0 0,0 0-273 0 0,-2 0 201 0 0,1 1 0 0 0,0-1 0 0 0,-1 1 0 0 0,1 0 0 0 0,0 0-1 0 0,0 0 1 0 0,0 0 0 0 0,0 1 0 0 0,0-1 0 0 0,-1 1-201 0 0,-5 4 234 0 0,1 0 0 0 0,0 0-1 0 0,0 1 1 0 0,0 0 0 0 0,1 0-1 0 0,-3 4-233 0 0,0 1 200 0 0,0 0-1 0 0,1 1 0 0 0,1 0 0 0 0,0 1 1 0 0,0 0-1 0 0,2 0 0 0 0,-1 0 1 0 0,2 1-1 0 0,0-1 0 0 0,1 1 0 0 0,0 1 1 0 0,1-1-1 0 0,0 13-199 0 0,3-21 6 0 0,0 0 0 0 0,0-1-1 0 0,1 1 1 0 0,0 0 0 0 0,0-1 0 0 0,1 1 0 0 0,0-1-1 0 0,0 1 1 0 0,0-1 0 0 0,1 0 0 0 0,0 0-1 0 0,0 0 1 0 0,0 0 0 0 0,1 0 0 0 0,0-1 0 0 0,0 1-1 0 0,1-1 1 0 0,-1 0 0 0 0,1-1 0 0 0,0 1 0 0 0,0-1-1 0 0,5 3-5 0 0,-1-1-31 0 0,1 0-1 0 0,0-1 0 0 0,0 0 0 0 0,0-1 0 0 0,0 0 0 0 0,1 0 0 0 0,0-1 1 0 0,0-1-1 0 0,-1 0 0 0 0,2 0 0 0 0,-1-1 0 0 0,0 0 0 0 0,5-1 32 0 0,11-2 47 0 0,-1 0 0 0 0,0-1 1 0 0,0-2-1 0 0,0-1 0 0 0,0-1 0 0 0,7-3-47 0 0,-13 2 224 0 0,-2 0-1 0 0,1-1 1 0 0,-1-1 0 0 0,0 0-1 0 0,-1-2 1 0 0,0 0 0 0 0,-1-1-1 0 0,6-7-223 0 0,-15 14 96 0 0,-1 0-1 0 0,-1-1 1 0 0,1 0-1 0 0,-1 0 1 0 0,-1 0-1 0 0,1-1 1 0 0,-1 0-1 0 0,0 0 0 0 0,-1 0 1 0 0,0 0-1 0 0,0 0 1 0 0,-1-1-96 0 0,0-1 83 0 0,0-1 0 0 0,0 1 0 0 0,-2-1 0 0 0,1 1 1 0 0,-1-1-1 0 0,-1 1 0 0 0,0-1 0 0 0,0 1 0 0 0,-2-7-83 0 0,0 6 109 0 0,0-1 0 0 0,-1 1 0 0 0,0 0 0 0 0,-1 0 0 0 0,0 0 0 0 0,0 1 0 0 0,-1 0 0 0 0,-1 0 0 0 0,0 0 0 0 0,0 1 0 0 0,-1 0 0 0 0,0 0 0 0 0,0 1 0 0 0,-1 0 0 0 0,0 1 0 0 0,-1-1 0 0 0,0 2 0 0 0,-1-1-109 0 0,0 1 27 0 0,0 1 0 0 0,0 0 1 0 0,-1 1-1 0 0,0 1 0 0 0,1 0 0 0 0,-1 0 0 0 0,0 1 0 0 0,0 1 0 0 0,0 0 1 0 0,-1 1-1 0 0,1 0 0 0 0,0 0 0 0 0,0 1 0 0 0,-8 3-27 0 0,-5 1-591 0 0,0 2 1 0 0,0 0-1 0 0,1 2 1 0 0,0 1-1 0 0,1 1 0 0 0,-9 6 591 0 0,10-5-716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9:22.53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606 0 919 0 0,'0'0'184'0'0,"0"0"436"0"0,0 0 188 0 0,0 0 38 0 0,0 0 35 0 0,0 0 114 0 0,0 0 49 0 0,0 0 10 0 0,0 0-11 0 0,0 0-56 0 0,0 0-25 0 0,0 0-2 0 0,-12 0 1344 0 0,8 1-2034 0 0,1 0-1 0 0,0 0 1 0 0,0 0-1 0 0,0 0 1 0 0,-1 0-1 0 0,1 1 1 0 0,0 0-1 0 0,1-1 1 0 0,-1 1-1 0 0,0 0 1 0 0,0 0-1 0 0,1 1 1 0 0,-2 0-270 0 0,-5 7 749 0 0,0 0 0 0 0,-6 9-749 0 0,2-3 490 0 0,-25 35 763 0 0,-8 16-1253 0 0,-24 32 151 0 0,-110 119 470 0 0,102-125-458 0 0,55-63-235 0 0,1 1 0 0 0,-12 24 72 0 0,31-49-224 0 0,0 1 0 0 0,0 0 0 0 0,-1 3 224 0 0,3-8-321 0 0,1-2-72 0 0,0 0-281 0 0,0 0-118 0 0,0 0-28 0 0,0 0-54 0 0,1-1-214 0 0,4-3-94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00.31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35 3167 0 0,'0'0'68'0'0,"0"0"16"0"0,0 0 4 0 0,0-2-14 0 0,0-3 64 0 0,1 3 660 0 0,0-1 0 0 0,0 1 0 0 0,0 0 0 0 0,0-1 0 0 0,0 1 0 0 0,0 0 0 0 0,0 0 0 0 0,1 0 0 0 0,-1 0 0 0 0,1 0 0 0 0,1-1-798 0 0,-3 3 89 0 0,1 0 1 0 0,-1 1 0 0 0,0-1 0 0 0,1 0 0 0 0,-1 0-1 0 0,1 1 1 0 0,-1-1 0 0 0,1 0 0 0 0,-1 0 0 0 0,0 1-1 0 0,1-1 1 0 0,-1 1 0 0 0,0-1 0 0 0,1 0 0 0 0,-1 1-1 0 0,0-1 1 0 0,0 1 0 0 0,1-1 0 0 0,-1 1 0 0 0,0-1-1 0 0,0 1 1 0 0,0-1 0 0 0,0 0 0 0 0,0 1-1 0 0,1-1 1 0 0,-1 1-90 0 0,2 13 996 0 0,1 46 1831 0 0,-3-37-2434 0 0,1 0 0 0 0,1 0 0 0 0,1 0 0 0 0,1 0-1 0 0,1-1 1 0 0,2 3-393 0 0,12 29 364 0 0,-2-8 480 0 0,9 40-844 0 0,-24-77 110 0 0,0 1 0 0 0,0-1-1 0 0,-1 3-109 0 0,-1-8 41 0 0,0 0 0 0 0,0 0 0 0 0,-1 0-1 0 0,1 0 1 0 0,-1-1 0 0 0,0 1 0 0 0,1 0-1 0 0,-2-1 1 0 0,0 4-41 0 0,2-6 3 0 0,0 0 0 0 0,-1-1 0 0 0,1 1 0 0 0,0 0 0 0 0,-1 0 1 0 0,1 0-1 0 0,-1 0 0 0 0,1 0 0 0 0,-1 0 0 0 0,0 0 0 0 0,1-1 0 0 0,-1 1 0 0 0,0 0 0 0 0,0-1 0 0 0,1 1 0 0 0,-1 0 0 0 0,0-1 0 0 0,0 1 0 0 0,0-1 0 0 0,0 1 1 0 0,0-1-1 0 0,1 1-3 0 0,-4 0 4 0 0,1 1-140 0 0,0-1 0 0 0,0 1 0 0 0,0-1 0 0 0,0 1 0 0 0,0-1 0 0 0,0 0-1 0 0,0-1 1 0 0,0 1 0 0 0,-1 0 0 0 0,1-1 0 0 0,0 0 0 0 0,-3 0 136 0 0,5 0-584 0 0,1 0-73 0 0,-4-3-1184 0 0,4 3 1628 0 0,-1-1 1 0 0,1 1-1 0 0,-1 0 1 0 0,1-1-1 0 0,-1 1 1 0 0,1 0-1 0 0,-1-1 1 0 0,1 1-1 0 0,-1-1 1 0 0,1 1-1 0 0,0-1 1 0 0,-1 1-1 0 0,1-1 1 0 0,0 0-1 0 0,-1 1 1 0 0,1-1-1 0 0,0 0 213 0 0,-1-5-1321 0 0,1-2-14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9:23.00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 1983 0 0,'0'0'84'0'0,"1"-1"-26"0"0,-1 1-57 0 0,1-1 1 0 0,0 1 0 0 0,-1-1-1 0 0,1 1 1 0 0,0 0 0 0 0,-1-1-1 0 0,1 1 1 0 0,0 0 0 0 0,0-1-1 0 0,0 1 1 0 0,-1 0-1 0 0,1 0 1 0 0,0 0 0 0 0,0-1-1 0 0,0 1 1 0 0,-1 0 0 0 0,1 0-1 0 0,0 0 1 0 0,0 0-1 0 0,0 1 1 0 0,0-1 0 0 0,0 0-2 0 0,3 1 145 0 0,-2-1 191 0 0,0 0-1 0 0,0 1 0 0 0,0-1 1 0 0,0 1-1 0 0,0-1 0 0 0,0 1 1 0 0,0 0-1 0 0,0 0 1 0 0,0 0-1 0 0,0 0 0 0 0,0 0 1 0 0,0 0-1 0 0,0 1 0 0 0,-1-1 1 0 0,1 1-1 0 0,-1-1 1 0 0,1 1-1 0 0,-1-1 0 0 0,1 1-335 0 0,4 7 855 0 0,0-1 0 0 0,-1 1 0 0 0,3 6-855 0 0,-2-4 626 0 0,24 40 244 0 0,2-2-1 0 0,1-1 1 0 0,3-1 0 0 0,2-2 0 0 0,4 0-870 0 0,12 8 388 0 0,85 90 1077 0 0,-133-137-1260 0 0,-1 0-1 0 0,-1 0 0 0 0,1 1 0 0 0,-1-1 1 0 0,0 1-1 0 0,-1 0 0 0 0,2 2-204 0 0,-5-7 38 0 0,1 0 0 0 0,0-1 0 0 0,-1 1 0 0 0,0 0 0 0 0,1-1 0 0 0,-1 1 0 0 0,0 0 0 0 0,0-1 0 0 0,0 1 0 0 0,0 0 0 0 0,0 0 0 0 0,0-1 0 0 0,0 1 0 0 0,-1 0 0 0 0,1-1 0 0 0,0 1 0 0 0,-1 0 0 0 0,0-1 0 0 0,1 1 0 0 0,-1-1 0 0 0,0 1 0 0 0,0-1 0 0 0,0 1 0 0 0,0-1 0 0 0,0 1 0 0 0,0-1 0 0 0,0 0 0 0 0,0 0 0 0 0,-1 1 0 0 0,1-1 0 0 0,-1 0 0 0 0,1 0 0 0 0,0 0 0 0 0,-1-1 0 0 0,0 2-38 0 0,-12 5-3176 0 0,0-1-1 0 0,-7 3 3177 0 0,10-6-6231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9:31.59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470 138 1495 0 0,'0'0'67'0'0,"-1"0"-3"0"0,-13-2 482 0 0,0 1 1 0 0,-4 0-547 0 0,-12 2 2572 0 0,18 0-1574 0 0,0 1 0 0 0,1 0 0 0 0,-1 1-1 0 0,1 0 1 0 0,-1 1 0 0 0,-6 3-998 0 0,-15 9 2365 0 0,-15 9-2365 0 0,26-12 456 0 0,5-4-174 0 0,1 2 0 0 0,1-1-1 0 0,0 2 1 0 0,1 0-1 0 0,0 1 1 0 0,1 0 0 0 0,0 1-1 0 0,-8 11-281 0 0,13-14 38 0 0,1 0 1 0 0,0 0-1 0 0,0 1 0 0 0,1 0 0 0 0,1 0 1 0 0,0 0-1 0 0,1 1 0 0 0,0-1 0 0 0,0 1 1 0 0,2 0-1 0 0,0 1 0 0 0,-1 8-38 0 0,3-17-12 0 0,0 0 0 0 0,0 0 0 0 0,1 0 0 0 0,-1 0 0 0 0,1 0 0 0 0,0 0 0 0 0,1 0 0 0 0,-1 0 0 0 0,1-1 0 0 0,0 1 0 0 0,0 0-1 0 0,0-1 1 0 0,1 0 0 0 0,-1 1 0 0 0,3 1 12 0 0,-2-3-3 0 0,-1 0-1 0 0,1 0 0 0 0,0-1 1 0 0,0 1-1 0 0,0-1 1 0 0,0 0-1 0 0,0 0 0 0 0,1 0 1 0 0,-1 0-1 0 0,1-1 0 0 0,-1 1 1 0 0,1-1-1 0 0,0 0 1 0 0,-1 0-1 0 0,1 0 0 0 0,0-1 1 0 0,0 1-1 0 0,0-1 1 0 0,-1 0-1 0 0,4 0 4 0 0,11-2 42 0 0,0 0 0 0 0,0-1-1 0 0,0-1 1 0 0,-1-1 0 0 0,7-2-42 0 0,31-14-333 0 0,-1-2 333 0 0,-24 11-152 0 0,2-3 128 0 0,0-1-1 0 0,-1-1 1 0 0,-1-1-1 0 0,0-2 1 0 0,24-22 24 0 0,-36 26-8 0 0,0-1 0 0 0,-1 0 0 0 0,-1-1 0 0 0,-1-1 0 0 0,0-1-1 0 0,-2 0 1 0 0,0-1 0 0 0,-1 0 0 0 0,0-3 8 0 0,-5 8-184 0 0,-1 0 0 0 0,-1 0 0 0 0,4-16 184 0 0,-8 23-84 0 0,1 1 0 0 0,-1-1 0 0 0,0 0 0 0 0,-1 0 0 0 0,0 0 0 0 0,-1 0 0 0 0,1 0 0 0 0,-2-3 84 0 0,1 10-5 0 0,1 0-1 0 0,0 0 0 0 0,-1 0 0 0 0,0 0 1 0 0,0 1-1 0 0,1-1 0 0 0,-1 0 1 0 0,0 0-1 0 0,0 0 0 0 0,-1 1 0 0 0,1-1 1 0 0,0 0-1 0 0,0 1 0 0 0,-1-1 1 0 0,1 1-1 0 0,-1-1 0 0 0,0 1 1 0 0,1 0-1 0 0,-1 0 0 0 0,0 0 0 0 0,0 0 1 0 0,1 0-1 0 0,-2 0 6 0 0,-3-1 17 0 0,0 1 0 0 0,0-1 0 0 0,0 1 1 0 0,-1 1-1 0 0,1-1 0 0 0,-5 1-17 0 0,-5-1 52 0 0,8 1-45 0 0,1 0 0 0 0,0 1 0 0 0,0 0-1 0 0,-1 0 1 0 0,1 0 0 0 0,-2 2-7 0 0,-43 14-136 0 0,23-7-10 0 0,-5 0-66 0 0,15-5-529 0 0,0 2 1 0 0,0 0 0 0 0,-9 5 740 0 0,14-4-4446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9:32.29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701 1 2959 0 0,'0'0'66'0'0,"0"0"6"0"0,0 0 9 0 0,0 2-4 0 0,0 0 2 0 0,0 0-1 0 0,-1 1 0 0 0,0-1 0 0 0,1 0 0 0 0,-1 0 0 0 0,0 0 1 0 0,0 0-1 0 0,0 0 0 0 0,0 0 0 0 0,0 0 0 0 0,0 0 0 0 0,-1 0-78 0 0,-19 25 1539 0 0,16-22-1304 0 0,-51 60 2931 0 0,-3-3 0 0 0,-38 31-3166 0 0,-15-3 2259 0 0,-13 12-77 0 0,86-68-1513 0 0,2 2 0 0 0,-2 5-669 0 0,13-10-279 0 0,-16 26 279 0 0,15-17-3124 0 0,23-32-2272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9:32.8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17 29 1375 0 0,'0'0'66'0'0,"0"-1"-8"0"0,-12-14 2884 0 0,11 14-1946 0 0,-2-7 1395 0 0,2 5 3020 0 0,8 8-4853 0 0,-1 1-1 0 0,0 0 0 0 0,0 1 1 0 0,-1-1-1 0 0,0 1 0 0 0,0 0 1 0 0,0 1-558 0 0,11 20 1695 0 0,3 7-1695 0 0,-10-16 278 0 0,32 66 260 0 0,-17-34-657 0 0,17 26 119 0 0,-41-75-5 0 0,63 96-72 0 0,-50-80 93 0 0,0-1 0 0 0,2 0 0 0 0,0-1 0 0 0,6 4-16 0 0,-8-9 76 0 0,-2 0 212 0 0,1-1 0 0 0,0-1 0 0 0,4 3-288 0 0,-14-12 198 0 0,-1 1-118 0 0,3 2-59 0 0,-3-2-62 0 0,-1-1-387 0 0,0 0-174 0 0,0 0-1208 0 0,0 0-4704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3:35.31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255 215 399 0 0,'-2'-2'-28'0'0,"1"2"18"0"0,0 0 0 0 0,1-1 0 0 0,-1 1 0 0 0,1 0-1 0 0,0-1 1 0 0,-1 1 0 0 0,1 0 0 0 0,-1-1-1 0 0,1 1 1 0 0,-1-1 0 0 0,1 1 0 0 0,0-1 0 0 0,-1 1-1 0 0,1 0 1 0 0,0-1 0 0 0,0 1 0 0 0,-1-1-1 0 0,1 0 11 0 0,-4-9-12 0 0,3 6 35 0 0,0 0-1 0 0,-1 0 1 0 0,1 0-1 0 0,-1 0 0 0 0,0 1 1 0 0,0-1-1 0 0,0 1 0 0 0,-1 0 1 0 0,1-1-1 0 0,-1 1 1 0 0,0 0-1 0 0,0 0 0 0 0,-1-1-22 0 0,-5-4 93 0 0,3 3 542 0 0,1 1-1 0 0,-1-1 0 0 0,-6-2-634 0 0,5 2 643 0 0,4 4-228 0 0,0-1 0 0 0,1 1 0 0 0,-1 0 1 0 0,0 0-1 0 0,0 0 0 0 0,0 0 0 0 0,-2 0-415 0 0,2 1 188 0 0,1-1-140 0 0,0 1 0 0 0,0 0 0 0 0,0 0 0 0 0,0 0 0 0 0,0 0 0 0 0,0 0 0 0 0,1 0 0 0 0,-1 0 0 0 0,0 1 0 0 0,0-1 0 0 0,0 1 0 0 0,0-1-1 0 0,-1 2-47 0 0,0-1 9 0 0,-39 8-1321 0 0,40-9 1003 0 0,2 0 172 0 0,0 0 75 0 0,0 0 114 0 0,0 0 28 0 0,0 0-2 0 0,0 0-12 0 0,6 2-32 0 0,0 0 0 0 0,1 0 0 0 0,-1-1 0 0 0,0 0 0 0 0,1 0 0 0 0,-1-1-1 0 0,1 0 1 0 0,-1 0 0 0 0,6-1-34 0 0,8 0-1 0 0,216-6-310 0 0,89 2 681 0 0,-244 6 107 0 0,71-9-477 0 0,80-19 648 0 0,-111 12-520 0 0,186-12-462 0 0,-86 9 83 0 0,-110 8-228 0 0,0 4-1 0 0,67 8 480 0 0,172 5 837 0 0,-336-7-682 0 0,178-3 1268 0 0,-1 0-3411 0 0,-145 2 1878 0 0,-22 0 493 0 0,0 1 0 0 0,1 1 1 0 0,-1 1-1 0 0,6 3-383 0 0,8 5 1174 0 0,-36-9-1010 0 0,-2-1 50 0 0,0 0 18 0 0,1 2 6 0 0,4 6 1 0 0,-4-6-6 0 0,-1 1-1 0 0,0 3-57 0 0,0 0-1 0 0,-1 0 1 0 0,0 0-1 0 0,-1 0 0 0 0,0 4-174 0 0,1-8 95 0 0,0 1-142 0 0,-11 28-299 0 0,11-27 343 0 0,0 1 0 0 0,-1-1 0 0 0,1 0-1 0 0,1 1 1 0 0,-1-1 0 0 0,1 1 0 0 0,-1 0 3 0 0,1 2-10 0 0,-1 9-48 0 0,1 0 1 0 0,0 0 0 0 0,2 0 0 0 0,-1 0 0 0 0,3 6 57 0 0,-1 0 71 0 0,8 50 593 0 0,-2-14 387 0 0,-2-1 1 0 0,-2 34-1052 0 0,-5-71 16 0 0,1 47 603 0 0,5 44-619 0 0,-3-89 51 0 0,0 0-1 0 0,2 0 1 0 0,0-1-1 0 0,2 0 1 0 0,0 0-1 0 0,1 0 1 0 0,2 1-51 0 0,35 58-240 0 0,0 0 264 0 0,-15-18 841 0 0,0 10-865 0 0,-18-42 416 0 0,-3 0 1 0 0,0 1 0 0 0,2 18-417 0 0,-10-38 46 0 0,0 0 0 0 0,0-1 0 0 0,-1 1 0 0 0,0 0 0 0 0,-1 0 0 0 0,0-1 0 0 0,-1 1 0 0 0,0-1 0 0 0,-2 7-46 0 0,-1-2-92 0 0,-1-1-1 0 0,0 1 0 0 0,-1-2 1 0 0,0 1-1 0 0,-1-1 0 0 0,-4 5 93 0 0,-18 22 5 0 0,-2-1 0 0 0,-7 3-5 0 0,35-38 51 0 0,2-2-12 0 0,0 0 0 0 0,0 0 0 0 0,0 1 0 0 0,0-1 0 0 0,1 1 0 0 0,-1-1 0 0 0,0 2-39 0 0,-4 8 10 0 0,3 0-20 0 0,-1 3-24 0 0,4-13 130 0 0,0-2 3 0 0,-2 2-8 0 0,-2 3-71 0 0,0 0 1 0 0,-1-1 0 0 0,1 0-1 0 0,-1 0 1 0 0,0 0 0 0 0,0-1-1 0 0,-1 1 1 0 0,1-1 0 0 0,-1 0-1 0 0,1-1 1 0 0,-1 1 0 0 0,0-1-1 0 0,0 0 1 0 0,0-1 0 0 0,-1 1-21 0 0,-13 2-158 0 0,1-1 0 0 0,0-1 0 0 0,-1-1 0 0 0,-7-1 158 0 0,-100-7 51 0 0,50 2 74 0 0,-14 0-5 0 0,-1 5 0 0 0,-35 6-120 0 0,-76 7 62 0 0,7-2 60 0 0,-23 13 235 0 0,-83 6-810 0 0,181-22 207 0 0,-390 17 700 0 0,233-20-51 0 0,121 1-360 0 0,-30 1-825 0 0,158-7 785 0 0,12-1 172 0 0,-51-7 398 0 0,55 6-530 0 0,2 0 45 0 0,-1 0 0 0 0,1-1-1 0 0,-1 0 1 0 0,1 0 0 0 0,0-1-1 0 0,-2-2-87 0 0,10 4 91 0 0,0 1-71 0 0,0-1 1 0 0,0 0-1 0 0,0 1 1 0 0,1-1-1 0 0,-1-1 1 0 0,1 1-1 0 0,-1 0 0 0 0,1-1 1 0 0,0 1-1 0 0,0-1 1 0 0,-1 0-21 0 0,1 0-12 0 0,0-1-12 0 0,-1 1 0 0 0,1 0 0 0 0,1-1 0 0 0,-1 1-1 0 0,0-1 1 0 0,1 1 0 0 0,-1-1 0 0 0,1 0 0 0 0,0 0 0 0 0,0 1-1 0 0,1-1 1 0 0,-1 0 0 0 0,1 0 0 0 0,0-3 24 0 0,-1-9-54 0 0,-14-65 812 0 0,-3 1-1 0 0,-15-38-757 0 0,1 8 335 0 0,26 82-583 0 0,1 0 0 0 0,1 0 0 0 0,1-1 0 0 0,1 1 0 0 0,3-22 248 0 0,1 14-158 0 0,1 0 1 0 0,3 0-1 0 0,1 0 0 0 0,4-11 158 0 0,1 12 323 0 0,2-1 0 0 0,1 2 1 0 0,13-22-324 0 0,19-42 357 0 0,-39 79-290 0 0,-1-1 1 0 0,-1 1 0 0 0,-1-1-1 0 0,0-6-67 0 0,-1-5 112 0 0,-2 0 0 0 0,0 0 0 0 0,-3 0 0 0 0,0 0 0 0 0,-2-1-112 0 0,0 10-41 0 0,2 0-1 0 0,0 1 1 0 0,2-1-1 0 0,0 0 42 0 0,0 13-181 0 0,0 0 0 0 0,1 1-1 0 0,0-1 1 0 0,0 1 0 0 0,1-1 0 0 0,0 1-1 0 0,1 0 1 0 0,0 0 0 0 0,0 0-1 0 0,1 0 1 0 0,1 0 181 0 0,1-3-581 0 0,2 1 1 0 0,0 0-1 0 0,0 0 0 0 0,0 1 0 0 0,7-4 581 0 0,-10 9-235 0 0,-1 0 1 0 0,0 1-1 0 0,1-1 0 0 0,0 1 1 0 0,0 1-1 0 0,0-1 0 0 0,0 1 1 0 0,0 0-1 0 0,0 1 1 0 0,1-1-1 0 0,-1 1 0 0 0,3 0 235 0 0,15-2-1350 0 0,-21 3 740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3:39.20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1 233 23 0 0,'0'0'99'0'0,"0"0"-23"0"0,0 0 40 0 0,0 0 211 0 0,-1-2 90 0 0,1 1-275 0 0,0 0 0 0 0,0 0 1 0 0,0-1-1 0 0,0 1 0 0 0,0 0 0 0 0,0 0 0 0 0,1 0 0 0 0,-1-1 1 0 0,0 1-1 0 0,1 0 0 0 0,-1 0 0 0 0,0 0 0 0 0,1 0 0 0 0,0 0 1 0 0,-1 0-1 0 0,1 0 0 0 0,0 0 0 0 0,-1 0 0 0 0,1 0 0 0 0,0 0 1 0 0,0 0-1 0 0,0 0 0 0 0,0 1 0 0 0,0-1 0 0 0,0 0 0 0 0,0 0 0 0 0,0 1-142 0 0,7-6 623 0 0,1 1-1 0 0,-1 0 1 0 0,3-1-623 0 0,-3 2 361 0 0,7-3-10 0 0,1 0 0 0 0,0 1 0 0 0,0 0 0 0 0,0 2 0 0 0,1 0 1 0 0,0 1-1 0 0,0 0 0 0 0,2 1-351 0 0,34 0 1152 0 0,50 3-1152 0 0,-25 1 169 0 0,346-24-56 0 0,-302 13-164 0 0,262-30 265 0 0,-141 11 2246 0 0,243 5-2460 0 0,-271 30-856 0 0,-210-7 870 0 0,0 0 1 0 0,0 0-1 0 0,0 0 0 0 0,0-1 0 0 0,0 1 0 0 0,0-1 0 0 0,-1-1 1 0 0,1 1-1 0 0,0-1 0 0 0,0 1 0 0 0,-1-1 0 0 0,1-1 0 0 0,0 1-14 0 0,-4 1-78 0 0,-1 1-61 0 0,5-6-804 0 0,-5 6 239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3:50.51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841 40 1639 0 0,'0'0'70'0'0,"1"-1"4"0"0,13-18 412 0 0,-7 9 2431 0 0,-2 4 3663 0 0,-21 3-6348 0 0,11 3-284 0 0,0 0 0 0 0,0 0-1 0 0,0 1 1 0 0,1 0 0 0 0,-1 0 0 0 0,1 0 0 0 0,-1 1 0 0 0,1-1-1 0 0,-1 1 1 0 0,1 0 0 0 0,0 0 52 0 0,-23 9-354 0 0,-37 10 67 0 0,-1-3-1 0 0,-47 7 288 0 0,53-16 1692 0 0,1 3-1 0 0,-18 7-1691 0 0,47-6 705 0 0,27-12-577 0 0,1 0-21 0 0,0 0-104 0 0,1-1 0 0 0,0 0 1 0 0,-1 0-1 0 0,1 0 0 0 0,0 1 0 0 0,-1-1 1 0 0,1 0-1 0 0,0 0 0 0 0,-1 1 0 0 0,1-1 1 0 0,0 0-1 0 0,0 1 0 0 0,-1-1 0 0 0,1 0 1 0 0,0 1-1 0 0,0-1 0 0 0,0 1 0 0 0,0-1 1 0 0,-1 0-1 0 0,1 1 0 0 0,0-1 0 0 0,0 0 1 0 0,0 1-4 0 0,3 12 12 0 0,1-10-12 0 0,-2-1-2 0 0,1 1-3 0 0,1 1 1 0 0,0-1-1 0 0,0 0 0 0 0,0 0 0 0 0,1 0 1 0 0,-1-1-1 0 0,0 1 0 0 0,1-1 0 0 0,0 0 0 0 0,3 0 5 0 0,11 4-46 0 0,-1-2-1 0 0,5 1 47 0 0,-1-1-32 0 0,135 36-186 0 0,-112-27 674 0 0,-1 3 1 0 0,20 11-457 0 0,-58-24 92 0 0,0 0 1 0 0,0 0-1 0 0,0 1 1 0 0,0 0-1 0 0,0 0 1 0 0,-1 0-1 0 0,0 1 1 0 0,0 0 0 0 0,0 0-1 0 0,-1 0 1 0 0,1 0-1 0 0,2 6-92 0 0,-6-9 22 0 0,1 1 0 0 0,-1 0-1 0 0,0 0 1 0 0,-1-1 0 0 0,1 1-1 0 0,0 0 1 0 0,-1 0 0 0 0,0 0 0 0 0,1 0-1 0 0,-1 0 1 0 0,-1 0 0 0 0,1 0-1 0 0,0 0 1 0 0,-1 0 0 0 0,1-1-1 0 0,-1 1 1 0 0,0 0 0 0 0,0 0-1 0 0,0 0 1 0 0,0-1 0 0 0,0 1 0 0 0,-1-1-1 0 0,1 1 1 0 0,-1-1 0 0 0,0 1-1 0 0,0 0-21 0 0,-7 7 204 0 0,0 0 0 0 0,0 0-1 0 0,-1-1 1 0 0,0 0 0 0 0,-3 0-204 0 0,-2 2 212 0 0,0-1 0 0 0,-1-1 1 0 0,0-1-1 0 0,0 0 0 0 0,-1 0 0 0 0,-12 2-212 0 0,-30 8 1055 0 0,-20 1-1055 0 0,57-14 121 0 0,-146 29 259 0 0,144-30-440 0 0,-230 35-3318 0 0,232-36 2556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3:58.02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2224 4 1951 0 0,'-28'-2'92'0'0,"1"1"0"0"0,-12 2-92 0 0,1-1 952 0 0,5 0-31 0 0,-98 2 6 0 0,42 7 535 0 0,0 3-1 0 0,-3 5-1461 0 0,31-4 867 0 0,1 2 1 0 0,-7 5-868 0 0,-3 1 143 0 0,-2-4 0 0 0,-19 1-143 0 0,-67 15 104 0 0,86-13 396 0 0,-43 20-500 0 0,43-13 428 0 0,-3 1 724 0 0,-45 23-1152 0 0,-62 44 994 0 0,102-50-492 0 0,-17 16-502 0 0,67-41-119 0 0,1 2 0 0 0,0 1-1 0 0,2 1 1 0 0,1 1 0 0 0,1 2-1 0 0,-6 8 120 0 0,22-23 97 0 0,1 1 0 0 0,0 1 0 0 0,0-1-1 0 0,1 1 1 0 0,1 0 0 0 0,1 1 0 0 0,-1 2-97 0 0,3-6 137 0 0,0 0 0 0 0,1 0 0 0 0,0 0-1 0 0,1 1 1 0 0,1-1 0 0 0,0 0 0 0 0,0 1 0 0 0,1-1 0 0 0,0 0 0 0 0,1 0 0 0 0,3 9-137 0 0,-1-4 66 0 0,1-1 0 0 0,1 1 0 0 0,0-2 0 0 0,1 1-1 0 0,0-1 1 0 0,1 0 0 0 0,1 0 0 0 0,1-1-66 0 0,-5-7-42 0 0,0 0 1 0 0,1 0-1 0 0,0-1 1 0 0,0 0-1 0 0,0 0 0 0 0,1 0 1 0 0,0-1-1 0 0,0 0 1 0 0,6 3 41 0 0,10 3-135 0 0,0-1 0 0 0,13 3 135 0 0,65 16 357 0 0,6-3-357 0 0,104 17 1715 0 0,-169-35-1319 0 0,155 35 527 0 0,-79-7-1110 0 0,49 13-329 0 0,-134-41 425 0 0,0-2-1 0 0,1 0 0 0 0,-1-2 0 0 0,7-2 92 0 0,38-4-157 0 0,-1-4 0 0 0,0-3-1 0 0,12-6 158 0 0,29-9 228 0 0,40-16-228 0 0,-137 34 265 0 0,-1 2-1 0 0,1 1 1 0 0,4 0-265 0 0,-18 3-324 0 0,0 1 0 0 0,0-1 0 0 0,0 2 0 0 0,0-1 0 0 0,0 1 0 0 0,0 0 0 0 0,0 0 0 0 0,0 1 0 0 0,-1 0 0 0 0,1 0 0 0 0,4 2 324 0 0,5 4-5234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3:59.26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435 83 455 0 0,'21'-6'715'0'0,"0"0"-1"0"0,0 2 0 0 0,0 0 0 0 0,15 1-714 0 0,12-3 637 0 0,71-16 573 0 0,16-2 153 0 0,-101 20-688 0 0,1 1-1 0 0,34 2-674 0 0,27 9 684 0 0,0 5 0 0 0,6 4-684 0 0,-21-3 59 0 0,150 30-168 0 0,-165-28-170 0 0,0 3 0 0 0,27 14 279 0 0,-37-11-100 0 0,152 64 151 0 0,-175-70 264 0 0,15 10-315 0 0,-35-18 171 0 0,-1 0 0 0 0,0 1 0 0 0,-1 0-1 0 0,0 1 1 0 0,2 2-171 0 0,-9-8 66 0 0,-1 1-1 0 0,1-1 0 0 0,-1 1 0 0 0,0 0 1 0 0,0 0-1 0 0,-1 0 0 0 0,1 0 1 0 0,-1 1-1 0 0,0-1 0 0 0,0 1 0 0 0,-1-1 1 0 0,0 1-1 0 0,0-1 0 0 0,0 1 0 0 0,-1 0 1 0 0,0 4-66 0 0,0-2 74 0 0,-1 0 1 0 0,0 0-1 0 0,0 0 1 0 0,-1 0-1 0 0,0 0 1 0 0,0 0-1 0 0,-1 0 1 0 0,0 0-1 0 0,-1-1 1 0 0,1 0-1 0 0,-3 4-74 0 0,-11 14 54 0 0,0-1-1 0 0,-2-1 0 0 0,-1 0 1 0 0,0-1-1 0 0,-2-2 1 0 0,-8 7-54 0 0,-40 28 15 0 0,-36 19-15 0 0,81-57 16 0 0,-102 75-39 0 0,-19 12-108 0 0,-57 22 1 0 0,136-91 277 0 0,0-3 0 0 0,-16 2-147 0 0,-233 78 883 0 0,167-67-137 0 0,-24-1-746 0 0,34-12-527 0 0,-66 28 527 0 0,55-6-984 0 0,71-27 192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04.23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507 1 455 0 0,'0'0'488'0'0,"0"0"35"0"0,0 0 18 0 0,0 0 3 0 0,0 0 0 0 0,0 0 0 0 0,0 0 0 0 0,-1 0-8 0 0,-69 35 2682 0 0,-15 16-1658 0 0,67-39-1115 0 0,0 1 0 0 0,1 1 1 0 0,-6 7-446 0 0,16-15 182 0 0,0 0 1 0 0,0-1-1 0 0,0 0 1 0 0,-2 1-183 0 0,-16 11 372 0 0,4 2 108 0 0,1 1 0 0 0,-11 14-480 0 0,-28 39 672 0 0,49-62-536 0 0,1 1-1 0 0,0-1 1 0 0,0 2-1 0 0,1-1 1 0 0,-1 5-136 0 0,-6 17 109 0 0,11-25-88 0 0,4-8-21 0 0,-8 24 1 0 0,8-20-15 0 0,1 10-57 0 0,1-4 29 0 0,1-1 0 0 0,0 1 0 0 0,1-1 0 0 0,0 0 0 0 0,0 0 0 0 0,1 0 0 0 0,0-1 0 0 0,1 1 0 0 0,0-1 0 0 0,0-1 0 0 0,6 7 42 0 0,10 10-39 0 0,2 0 1 0 0,1-1 0 0 0,7 4 38 0 0,-28-25 32 0 0,0 0-1 0 0,0 0 1 0 0,1 0 0 0 0,0-1-1 0 0,-1 1 1 0 0,1-1-1 0 0,0 0 1 0 0,0 0 0 0 0,0-1-1 0 0,0 0 1 0 0,3 1-32 0 0,-4-2 49 0 0,0 0 0 0 0,1 0 0 0 0,-1 0 0 0 0,0 0 0 0 0,0-1 0 0 0,0 1 0 0 0,0-1 0 0 0,1 0 0 0 0,-1-1 0 0 0,-1 1 0 0 0,1-1 1 0 0,0 1-1 0 0,0-1 0 0 0,2-2-49 0 0,25-17 593 0 0,-1-2 0 0 0,21-20-593 0 0,20-15 200 0 0,-22 19-680 0 0,-2-3 0 0 0,10-12 480 0 0,-50 46-83 0 0,1 0-1 0 0,-1 0 0 0 0,0-1 1 0 0,-1 0-1 0 0,0 0 0 0 0,-1 0 1 0 0,3-6 83 0 0,-6 9-60 0 0,0 1 1 0 0,0-1 0 0 0,0 0-1 0 0,-1 1 1 0 0,0-1 0 0 0,0 0 0 0 0,-1 0-1 0 0,1 0 1 0 0,-1 0 0 0 0,0 0-1 0 0,-1 0 1 0 0,0 0 0 0 0,0 1-1 0 0,-1-4 60 0 0,0 3-14 0 0,0 0-1 0 0,0 1 0 0 0,-1-1 0 0 0,0 1 1 0 0,0 0-1 0 0,0-1 0 0 0,-1 2 0 0 0,1-1 1 0 0,-1 0-1 0 0,0 1 0 0 0,-1-1 0 0 0,1 1 1 0 0,-1 0-1 0 0,-4-2 15 0 0,-8-6 288 0 0,-2 1 0 0 0,1 0 0 0 0,-13-3-288 0 0,20 9 276 0 0,-1 0 1 0 0,0 1-1 0 0,0 0 1 0 0,0 1-1 0 0,-9-1-276 0 0,7 4 464 0 0,10 1-400 0 0,-15 2-62 0 0,16 0-42 0 0,1-1 13 0 0,-2 0-273 0 0,0 1-1 0 0,0 0 1 0 0,0 0 0 0 0,0 0 0 0 0,1 0-1 0 0,-1 1 1 0 0,1-1 0 0 0,0 1 0 0 0,0 0-1 0 0,0 0 1 0 0,0 0 0 0 0,1 0 0 0 0,0 1-1 0 0,0-1 1 0 0,0 1 0 0 0,-1 3 300 0 0,0 3-4243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00.75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23 1695 0 0,'2'1'60'0'0,"17"2"452"0"0,1-1 0 0 0,-1 0-1 0 0,15-2-511 0 0,62-5 4835 0 0,-33 1-2761 0 0,91-6 2212 0 0,-39 1 212 0 0,82 7-4498 0 0,-185 3-542 0 0,0 1 1 0 0,0 0-1 0 0,-1 1 0 0 0,1 1 0 0 0,-1 0 0 0 0,1 0 0 0 0,-1 1 1 0 0,2 2 541 0 0,-7-5-608 0 0,23 10-4536 0 0,-28-11 4369 0 0,-1-1 20 0 0,0 0 23 0 0,0 0 84 0 0,0 0 36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05.77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18 17 2959 0 0,'0'0'66'0'0,"0"0"6"0"0,0 0 9 0 0,-2-2-4 0 0,-5-4 41 0 0,-1-1 7153 0 0,8 6-5435 0 0,2 2-885 0 0,18 11-1288 0 0,-6-4 1642 0 0,15 7-317 0 0,15 9-408 0 0,-19-10-490 0 0,-20-12-206 0 0,0 1 1 0 0,0-1-1 0 0,-1 1 1 0 0,1 1-1 0 0,2 1 116 0 0,29 28-3032 0 0,-27-20-1552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06.49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 92 2879 0 0,'0'0'66'0'0,"0"0"6"0"0,0 0 6 0 0,0 0 102 0 0,0 0 420 0 0,-2 0 186 0 0,-6-1 997 0 0,8 1-1714 0 0,0 0 1 0 0,0 0-1 0 0,0 0 0 0 0,0 0 1 0 0,0 0-1 0 0,0 0 1 0 0,-1 0-1 0 0,1 0 0 0 0,0 0 1 0 0,0 0-1 0 0,0 0 0 0 0,0 0 1 0 0,0 0-1 0 0,0 0 1 0 0,0 0-1 0 0,0 0 0 0 0,0 0 1 0 0,0 0-1 0 0,0 0 1 0 0,0 0-1 0 0,0 0 0 0 0,0-1 1 0 0,0 1-1 0 0,0 0 0 0 0,0 0 1 0 0,0 0-1 0 0,0 0 1 0 0,0 0-1 0 0,0 0 0 0 0,0 0 1 0 0,0 0-1 0 0,0 0 1 0 0,0 0-1 0 0,0 0 0 0 0,0 0 1 0 0,0 0-1 0 0,0 0 0 0 0,0 0 1 0 0,0 0-1 0 0,0 0 1 0 0,0 0-1 0 0,0 0 0 0 0,0-1 1 0 0,0 1-1 0 0,0 0 1 0 0,1 0-1 0 0,-1 0 0 0 0,0 0 1 0 0,0 0-1 0 0,0 0 0 0 0,0 0 1 0 0,0 0-1 0 0,0 0 1 0 0,0 0-1 0 0,0 0 0 0 0,0 0 1 0 0,0 0-1 0 0,0 0 1 0 0,0 0-1 0 0,0 0 0 0 0,0 0-69 0 0,9-4 3499 0 0,0 0-4859 0 0,16-4 1531 0 0,1 0 0 0 0,-1 2 0 0 0,4 1-171 0 0,78-11 195 0 0,-14 4 55 0 0,-40 5 241 0 0,-31 5-74 0 0,1-1 0 0 0,-1-1 0 0 0,18-5-417 0 0,-38 8 75 0 0,-2 1-10 0 0,0 0-1 0 0,0 0 0 0 0,0 0-26 0 0,0 0-134 0 0,0 0-131 0 0,0 0-16 0 0,0 0 3 0 0,0 0-28 0 0,0 0-117 0 0,-12 0-498 0 0,10 0 382 0 0,2 0-226 0 0,0 0-101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12.61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225 165 1807 0 0,'0'0'78'0'0,"0"-2"147"0"0,0-6 536 0 0,0 6 229 0 0,0 2 46 0 0,0 0 4 0 0,0 0-27 0 0,0 0-12 0 0,0 0-1 0 0,0 0-53 0 0,0 0-224 0 0,0 0-98 0 0,0 0-17 0 0,0 0-123 0 0,-1 1-463 0 0,-7 52 170 0 0,2 1-192 0 0,2-19 223 0 0,-1 1 1 0 0,-1-1-1 0 0,-10 29-223 0 0,8-45 210 0 0,0 0-1 0 0,-1 0 0 0 0,-1-1 0 0 0,0 0 1 0 0,-2 0-1 0 0,0-1-209 0 0,-14 15 631 0 0,-1 0 1 0 0,-15 12-632 0 0,40-42 113 0 0,1-1-1 0 0,-7 5 0 0 0,7-4-8 0 0,1-2-28 0 0,-2-12 16 0 0,2 10-100 0 0,0 0 1 0 0,0 0 0 0 0,0-1-1 0 0,0 1 1 0 0,0 0 0 0 0,0 0-1 0 0,0-2 8 0 0,3-8-235 0 0,1 0 0 0 0,0 0-1 0 0,1 1 1 0 0,0-1 0 0 0,2-2 235 0 0,34-54-1398 0 0,-8 13 186 0 0,-33 55 1207 0 0,98-184-3824 0 0,-87 162 3148 0 0,1 0 0 0 0,1 1 0 0 0,1 0 0 0 0,1 1 0 0 0,1 1 0 0 0,0 0 0 0 0,1 1 0 0 0,15-11 681 0 0,-23 22-326 0 0,0 1 0 0 0,0 0-1 0 0,1 1 1 0 0,-1 0-1 0 0,9-2 327 0 0,14-5-958 0 0,5 0 958 0 0,-33 10-34 0 0,16-2 181 0 0,0 0-1 0 0,0 2 1 0 0,1 0-1 0 0,-1 1 1 0 0,19 1-147 0 0,-22 0 485 0 0,-10 0-4 0 0,0 1 0 0 0,0 0 0 0 0,0 0 0 0 0,0 0-1 0 0,0 0 1 0 0,-1 1 0 0 0,1 1 0 0 0,-1-1 0 0 0,1 1 0 0 0,1 1-481 0 0,-6-3 781 0 0,-1 14 668 0 0,0-13-1387 0 0,-1 0 0 0 0,0 0 0 0 0,0 0 0 0 0,0 0 0 0 0,0 0 0 0 0,0 0 0 0 0,0 0 0 0 0,0 0 0 0 0,-1 0 0 0 0,1 0 0 0 0,-1 0 1 0 0,0 0-1 0 0,1 0 0 0 0,-1 0-62 0 0,-3 5 115 0 0,0-1 1 0 0,0 0 0 0 0,0 0 0 0 0,-1-1-1 0 0,0 1 1 0 0,0-1 0 0 0,-1 0 0 0 0,1 0-116 0 0,-15 10 401 0 0,-14 9-401 0 0,26-18 61 0 0,-33 20 37 0 0,-1-2 0 0 0,-1-1 0 0 0,-1-3 0 0 0,-1-1 0 0 0,0-2 0 0 0,-2-2 0 0 0,-7-1-98 0 0,42-11 12 0 0,0-2-1 0 0,-11 1-11 0 0,21-2-127 0 0,2 0-9 0 0,0 0-34 0 0,0 0-20 0 0,0 0-2 0 0,0 0 4 0 0,0 0 16 0 0,0-1 158 0 0,0 1-1 0 0,1-1 0 0 0,-1 1 1 0 0,0-1-1 0 0,0 0 0 0 0,1 1 1 0 0,-1-1-1 0 0,1 1 1 0 0,-1-1-1 0 0,0 1 0 0 0,1-1 1 0 0,-1 1-1 0 0,1 0 0 0 0,-1-1 1 0 0,1 1-1 0 0,0-1 0 0 0,-1 1 1 0 0,1 0-1 0 0,-1-1 1 0 0,1 1-1 0 0,-1 0 0 0 0,1 0 1 0 0,0 0-1 0 0,-1-1 0 0 0,1 1 1 0 0,0 0-1 0 0,-1 0 0 0 0,1 0 1 0 0,0 0 14 0 0,20-1 163 0 0,-12 2 12 0 0,1 0 0 0 0,-1 1 0 0 0,0 0-1 0 0,0 1 1 0 0,7 2-175 0 0,44 22 1264 0 0,-25-11-389 0 0,-26-11-541 0 0,1 0 0 0 0,-1 0-1 0 0,-1 1 1 0 0,1 0 0 0 0,-1 0 0 0 0,0 1-1 0 0,2 2-333 0 0,-9-7 20 0 0,0-1 0 0 0,0 1 0 0 0,0 0 0 0 0,0-1 0 0 0,0 1 0 0 0,-1 0 0 0 0,1 0 0 0 0,-1 0 0 0 0,1-1 0 0 0,-1 1 0 0 0,1 0 0 0 0,-1 0-1 0 0,0 1-19 0 0,1 3 8 0 0,1 8-469 0 0,0 0 0 0 0,-2-1 0 0 0,1 1 0 0 0,-2 0-1 0 0,0-1 1 0 0,-2 10 461 0 0,0 6-4860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13.07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388 3 3911 0 0,'0'0'83'0'0,"0"0"12"0"0,0 0 11 0 0,-2-1-3 0 0,1 1 1 0 0,0-1 0 0 0,-1 1 0 0 0,1 0 0 0 0,0 0 0 0 0,-1 0 1 0 0,1 0-1 0 0,0 0 0 0 0,-1 0 0 0 0,1 0 0 0 0,0 1 0 0 0,-1-1 0 0 0,1 0 0 0 0,0 1 0 0 0,0-1 0 0 0,-1 1 0 0 0,1-1 0 0 0,0 1-104 0 0,-12 7 718 0 0,1 0 0 0 0,0 0 0 0 0,1 2 0 0 0,0-1-1 0 0,-7 9-717 0 0,-3 2 611 0 0,-73 64 1603 0 0,12-12-1658 0 0,29-22-3731 0 0,17-16-1048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24.40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1895 0 0,'0'0'0'0'0,"0"0"72"0"0,0 0-72 0 0,0 0 112 0 0,0 0-112 0 0,0 0 0 0 0,0 0 0 0 0,0 0-824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25.56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216 67 1895 0 0,'0'0'79'0'0,"-2"-1"-24"0"0,-4-1-207 0 0,5 1-96 0 0,-1 1-22 0 0,-5-1 534 0 0,0 0-1 0 0,0 0 0 0 0,0 1 0 0 0,0 0 0 0 0,0 1 0 0 0,0 0 0 0 0,-2 0-263 0 0,-47 8 5013 0 0,54-9-4649 0 0,-6 0 541 0 0,0 0-1327 0 0,14-3-208 0 0,8-1 447 0 0,0 1-1 0 0,0 0 0 0 0,1 1 1 0 0,1 1 183 0 0,4-1 408 0 0,15-3-408 0 0,62-15 1573 0 0,32-7 1172 0 0,-128 27-2553 0 0,-1 0-2 0 0,0 0-13 0 0,2-1 94 0 0,1 0-360 0 0,-12 3 1524 0 0,-221 23-173 0 0,134-16-844 0 0,9 2-82 0 0,76-11-1015 0 0,6 1-815 0 0,9-2 890 0 0,16 1-439 0 0,1 0 1 0 0,-1 1-1 0 0,0 2 0 0 0,1 0 1 0 0,12 4 1042 0 0,-31-7-99 0 0,14 4-377 0 0,-6-2 606 0 0,-1 0-1 0 0,1-1 1 0 0,6 1-130 0 0,-14-2 354 0 0,-2 0 71 0 0,0 0 30 0 0,0 0 7 0 0,0 0-6 0 0,0 0-32 0 0,0 0-9 0 0,0 0-6 0 0,0 0-18 0 0,0 0-72 0 0,0 0-30 0 0,0 0-8 0 0,0 0-9 0 0,0 0-33 0 0,-9-5 210 0 0,3 3-311 0 0,0 0 1 0 0,0 1-1 0 0,0-1 0 0 0,-1 2 0 0 0,1-1 0 0 0,0 1 0 0 0,-1-1 1 0 0,1 2-1 0 0,-1-1-138 0 0,-6 0 156 0 0,-46 1 363 0 0,5 0-3614 0 0,127-2-1386 0 0,30-7 4481 0 0,-47 1 505 0 0,4-4-505 0 0,-56 10 436 0 0,-1 0 0 0 0,0 0 0 0 0,1 0-1 0 0,-1-1 1 0 0,0 0 0 0 0,0 0-436 0 0,5-2 213 0 0,-7 4-191 0 0,-1 0-150 0 0,0 0-68 0 0,0 0-18 0 0,0 0 8 0 0,0 0 36 0 0,0 0 12 0 0,0 0 4 0 0,0 0 45 0 0,-51-4 820 0 0,-76 11 2227 0 0,105-7-2392 0 0,22 0-5752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5:00.63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1927 0 0,'0'0'79'0'0,"0"0"-11"0"0,0 0-151 0 0,0 0-69 0 0,0 0-9 0 0,0 0 44 0 0,0 0 193 0 0,0 0 37 0 0,0 0 18 0 0,0 0 103 0 0,1 1 44 0 0,5 18 361 0 0,0 0 1 0 0,-1 0-1 0 0,0 1 1 0 0,-2-1 0 0 0,0 1-1 0 0,-1 8-639 0 0,-2 79 2857 0 0,1-99-2241 0 0,-1-6-495 0 0,1 1-1 0 0,-1-1 0 0 0,1 1 1 0 0,-1-1-1 0 0,0 1 1 0 0,0 0-1 0 0,0 1-120 0 0,0 13-675 0 0,-10-21 514 0 0,7 1 157 0 0,1 1 1 0 0,0-1-1 0 0,0 0 0 0 0,1 0 1 0 0,-1 0-1 0 0,1-1 0 0 0,-1 1 1 0 0,1 0-1 0 0,0 0 0 0 0,0-1 0 0 0,1 1 1 0 0,-1-1-1 0 0,1 1 0 0 0,-1 0 1 0 0,1-1-1 0 0,0 1 0 0 0,0-2 4 0 0,1-11-38 0 0,1 0 0 0 0,1-1 0 0 0,1-2 38 0 0,-1 2-159 0 0,3-18-247 0 0,1-7-1984 0 0,3-1 2390 0 0,-6 26-635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5:54.42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0 0 6511 0 0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8:36.9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1 455 0 0,'0'0'0'0'0,"0"0"0"0"0,0 0 0 0 0,0 0 0 0 0,0 0 0 0 0,0 0 0 0 0,0 0 320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8:38.34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180 44 1895 0 0,'0'0'79'0'0,"0"0"18"0"0,0 0-21 0 0,0 0 23 0 0,0 0 60 0 0,4-9 821 0 0,-3 7-558 0 0,-1 0 0 0 0,1 0 1 0 0,-1-1-1 0 0,0 1 0 0 0,0 0 0 0 0,1 0 1 0 0,-1-1-1 0 0,-1 1 0 0 0,1 0 1 0 0,0 0-1 0 0,0-1 0 0 0,-1 1 0 0 0,0 0 1 0 0,1-1-423 0 0,-1 2 454 0 0,1 1 2 0 0,0 0-9 0 0,0 0-40 0 0,0 0-21 0 0,0 0-2 0 0,0 0-29 0 0,0 0-124 0 0,0 0-58 0 0,0 0-12 0 0,-1 1-122 0 0,-1 0 0 0 0,1 0 0 0 0,0 0-1 0 0,-1 0 1 0 0,1 0 0 0 0,0 0 0 0 0,-1 1-1 0 0,1-1 1 0 0,0 0 0 0 0,0 1 0 0 0,0-1-1 0 0,0 1 1 0 0,0 0-39 0 0,0 0 48 0 0,-9 15 322 0 0,1 1-1 0 0,0 0 1 0 0,2 0 0 0 0,-6 19-370 0 0,-2 4 389 0 0,-30 93 352 0 0,27-79-286 0 0,8-26-60 0 0,2-1 0 0 0,2 1-1 0 0,0 1 1 0 0,2-1 0 0 0,1 1-1 0 0,1 11-394 0 0,2-40 104 0 0,0 6-1273 0 0,1-24 698 0 0,0 1 1 0 0,1-1 0 0 0,1 1-1 0 0,0 0 1 0 0,4-9 470 0 0,10-25-1594 0 0,4-4 1594 0 0,11-33-1117 0 0,-11 20 549 0 0,1-20 568 0 0,-20 78 54 0 0,1-3 347 0 0,-1 0 0 0 0,0 0-1 0 0,0-8-400 0 0,-2 19 192 0 0,3-8 66 0 0,-1 2-172 0 0,0 3-83 0 0,-2 3-46 0 0,0 1 94 0 0,0 0 66 0 0,0 0 13 0 0,0 0 4 0 0,0 0 5 0 0,0 0 10 0 0,0 0 3 0 0,0 0 0 0 0,0 0 3 0 0,5 47 802 0 0,-5-16-728 0 0,-9 306 2558 0 0,8-326-2650 0 0,-2 23 1087 0 0,-1-1 1 0 0,-5 18-1225 0 0,9-50 166 0 0,0-1 2 0 0,0 0-17 0 0,0 0-70 0 0,0 0-44 0 0,0 0-103 0 0,0 0-16 0 0,0 0 9 0 0,0 0-8 0 0,-8-13-302 0 0,6 1-84 0 0,1-1-1 0 0,0 0 0 0 0,0 0 1 0 0,1 1-1 0 0,2-13 468 0 0,-2 19-210 0 0,6-59-1570 0 0,-2 18-640 0 0,-2-9 2420 0 0,-1 19-1519 0 0,3-31 1519 0 0,-2 54-569 0 0,0 1 0 0 0,1 0 0 0 0,0 0 0 0 0,1 1 0 0 0,1-1 0 0 0,4-9 569 0 0,-2 11 855 0 0,-6 18 1651 0 0,-1 2-2895 0 0,14 110 2497 0 0,-6-63-1047 0 0,-3 0-1 0 0,-2 6-1060 0 0,-3-41 334 0 0,0-6 220 0 0,0 1 0 0 0,0-1-1 0 0,-1 0 1 0 0,-1 1 0 0 0,-1-1-1 0 0,-2 5-553 0 0,5-19 192 0 0,0-1-94 0 0,0 0-44 0 0,0 0-104 0 0,0 0-70 0 0,0 0-22 0 0,0 0-36 0 0,0 0-145 0 0,0 0-58 0 0,0 0-17 0 0,0 0-83 0 0,0 0-342 0 0,0 0-145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01.38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433 10 455 0 0,'0'0'730'0'0,"0"0"71"0"0,0 0 30 0 0,0 0-2 0 0,0 0-38 0 0,0 0-21 0 0,0 0-2 0 0,0 0 16 0 0,0 0 66 0 0,-1-1 22 0 0,0 0-698 0 0,0 1-1 0 0,0-1 1 0 0,0 0 0 0 0,0 0 0 0 0,0 1 0 0 0,0-1 0 0 0,0 0 0 0 0,0 1-1 0 0,0 0 1 0 0,-1-1 0 0 0,1 1 0 0 0,0-1 0 0 0,0 1 0 0 0,0 0-1 0 0,-1 0 1 0 0,1 0 0 0 0,0 0 0 0 0,0 0 0 0 0,-2 0-174 0 0,-27 3 1034 0 0,20-1-594 0 0,-112 18 2114 0 0,32-4 137 0 0,-22-2-2691 0 0,71-11 230 0 0,39-3-308 0 0,2 0-91 0 0,1 1-376 0 0,1-1 196 0 0,1 1 0 0 0,-1-1 0 0 0,0 1 1 0 0,1-1-1 0 0,-1 0 0 0 0,1 0 0 0 0,-1 0 349 0 0,14 0-5684 0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8:42.43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458 1 919 0 0,'0'0'130'0'0,"0"0"206"0"0,0 0 89 0 0,0 0 20 0 0,0 0-9 0 0,0 0-50 0 0,0 0-24 0 0,0 0-2 0 0,0 0 14 0 0,0 0 54 0 0,0 0 20 0 0,0 0 6 0 0,0 0 17 0 0,0 0 62 0 0,0 0 31 0 0,0 0 4 0 0,0 0-4 0 0,0 0-17 0 0,0 0-10 0 0,-1 1-1 0 0,-24 27 2403 0 0,-7 4-2939 0 0,10-10 854 0 0,0 1 1 0 0,-5 10-855 0 0,-129 165 1771 0 0,0-9-1224 0 0,154-185-539 0 0,-11 10-66 0 0,12-12-872 0 0,3-3 220 0 0,7-8-319 0 0,13-9-990 0 0,-13 11 943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8:42.79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31 22 1983 0 0,'0'0'84'0'0,"0"-1"-26"0"0,-3-5-48 0 0,-3-2 86 0 0,6 8 270 0 0,-1-1 0 0 0,1 1 0 0 0,0-1 0 0 0,-1 1 0 0 0,1-1 0 0 0,-1 1 0 0 0,1 0 0 0 0,-1-1 0 0 0,1 1 0 0 0,-1 0 0 0 0,1-1 0 0 0,-1 1 0 0 0,0 0 0 0 0,1 0-1 0 0,-1 0 1 0 0,1-1-366 0 0,-3 1 915 0 0,2-1 391 0 0,1 1-186 0 0,0 0-37 0 0,0 0-114 0 0,-1 1-889 0 0,0 1 0 0 0,0-1-1 0 0,0 0 1 0 0,0 0-1 0 0,1 1 1 0 0,-1-1 0 0 0,0 1-1 0 0,1-1 1 0 0,-1 1-1 0 0,1-1 1 0 0,0 1 0 0 0,-1-1-1 0 0,1 1 1 0 0,0-1-1 0 0,0 1 1 0 0,0-1 0 0 0,0 1-1 0 0,0-1 1 0 0,0 1-1 0 0,1-1 1 0 0,-1 1 0 0 0,0-1-1 0 0,1 1 1 0 0,-1-1-1 0 0,1 1 1 0 0,-1-1 0 0 0,1 1-80 0 0,3 6 180 0 0,0-1 0 0 0,0 0-1 0 0,1 1 1 0 0,3 2-180 0 0,-4-4 227 0 0,11 16 146 0 0,0 0-1 0 0,-2 0 1 0 0,-1 2-1 0 0,-1-1 0 0 0,-1 1 1 0 0,-1 1-1 0 0,-1 0 1 0 0,-1 0-1 0 0,2 15-372 0 0,-5-12 165 0 0,2 11 662 0 0,8 28-827 0 0,-10-57-198 0 0,0-1 0 0 0,0 1 0 0 0,1-1 0 0 0,0 0 0 0 0,0 0 0 0 0,1 0 0 0 0,1-1 0 0 0,3 5 198 0 0,0-3-784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8:46.19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88 52 1295 0 0,'-1'-6'112'0'0,"0"-39"8115"0"0,1 44-7874 0 0,0 1-29 0 0,0 0-29 0 0,0 0-107 0 0,0 0-48 0 0,0 0-11 0 0,0 0-11 0 0,0 0-38 0 0,-1 1-62 0 0,1-1 0 0 0,-1 1 0 0 0,0-1 1 0 0,1 1-1 0 0,-1-1 0 0 0,0 1 0 0 0,1 0 1 0 0,-1-1-1 0 0,1 1 0 0 0,-1 0 0 0 0,1-1 1 0 0,-1 1-1 0 0,1 0 0 0 0,-1-1 0 0 0,1 1 1 0 0,0 0-19 0 0,-8 14 205 0 0,8-15-200 0 0,-7 19 421 0 0,1 0-1 0 0,0 0 1 0 0,2 1-1 0 0,0-1 1 0 0,1 3-426 0 0,-8 100 2199 0 0,7-49-955 0 0,-16 92 2269 0 0,20-163-3423 0 0,-3 13 351 0 0,3-14-506 0 0,0-1-9 0 0,0 0-19 0 0,0 0-90 0 0,0 0-38 0 0,0 0-10 0 0,0 0-57 0 0,0 0-234 0 0,0 0-101 0 0,0 0-1150 0 0,0 0-4541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8:46.90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448 1 1783 0 0,'0'0'76'0'0,"-1"2"0"0"0,-2 3 38 0 0,0 1 0 0 0,0 0 0 0 0,0-1 0 0 0,-1 0 0 0 0,0 0-1 0 0,0 0 1 0 0,-3 3-114 0 0,-3 3 765 0 0,-67 75 4922 0 0,-12 15-1668 0 0,28-30-1325 0 0,-2-2 0 0 0,-45 34-2694 0 0,102-98 10 0 0,4-4-90 0 0,2-1-44 0 0,0 0-18 0 0,0 0-34 0 0,0 0-134 0 0,0 0-61 0 0,0 0-12 0 0,3-6-691 0 0,10-17-4478 0 0,-9 16 1066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8:47.26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1927 0 0,'0'0'79'0'0,"2"0"8"0"0,19 15 6067 0 0,17 14-6154 0 0,-6-4 3871 0 0,-2-1-1470 0 0,-2 1 0 0 0,-1 2 0 0 0,18 23-2401 0 0,8 12 722 0 0,-23-26-1386 0 0,1-1-1 0 0,1-2 1 0 0,22 16 664 0 0,-43-40-837 0 0,0 1-25 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40.71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214 125 6503 0 0,'0'0'142'0'0,"-2"-2"22"0"0,-1 0-104 0 0,-12-15 345 0 0,9 9 102 0 0,5 6 153 0 0,1 2 20 0 0,0 0-147 0 0,0 0-642 0 0,0 0-283 0 0,0 0-59 0 0,3 0-73 0 0,53-3-4531 0 0,35 3 5055 0 0,44-2 400 0 0,175-11 3376 0 0,-189 10-2628 0 0,355-1 221 0 0,-321 4-1580 0 0,72 4-383 0 0,42-1-363 0 0,438-38 881 0 0,-340 7 3012 0 0,-185 17-2537 0 0,91 10-4230 0 0,-238 2 2682 0 0,22 5 1149 0 0,-45-5 124 0 0,0 2 1 0 0,0-1-1 0 0,0 2 0 0 0,-1-1 1 0 0,1 2-1 0 0,2 1-124 0 0,-13-5 112 0 0,1-1-1 0 0,0 1 1 0 0,-1 0-1 0 0,1 0 0 0 0,-1 0 1 0 0,0 0-1 0 0,1 0 0 0 0,-1 1 1 0 0,0-1-1 0 0,1 0 1 0 0,-1 1-1 0 0,0-1 0 0 0,0 1 1 0 0,0-1-1 0 0,0 1 1 0 0,-1-1-1 0 0,1 1 0 0 0,0 0 1 0 0,-1-1-1 0 0,1 1 0 0 0,-1 0 1 0 0,1 0-1 0 0,-1-1 1 0 0,0 1-1 0 0,0 0 0 0 0,0 0-111 0 0,-1 4 235 0 0,0 0-1 0 0,0-1 1 0 0,-1 1-1 0 0,0 0 1 0 0,0-1-1 0 0,0 0 1 0 0,-1 1-1 0 0,0-1 0 0 0,0 0 1 0 0,0 0-1 0 0,0-1 1 0 0,-1 1-1 0 0,-1 1-234 0 0,-4 5 234 0 0,2 3-188 0 0,3 1-99 0 0,2 4-391 0 0,1-1 1 0 0,0 1-1 0 0,1 0 1 0 0,2 0 443 0 0,-1 6-279 0 0,-2 22 279 0 0,-6 7 574 0 0,-3-1 1 0 0,-1 1 0 0 0,-13 30-575 0 0,-19 39 901 0 0,17-49-580 0 0,-6 10-137 0 0,17-49-294 0 0,2 1 0 0 0,2 1 0 0 0,-4 21 110 0 0,13-48-144 0 0,1 0 0 0 0,0 0 1 0 0,1-1-1 0 0,0 1 1 0 0,1 0-1 0 0,0 0 0 0 0,0 0 1 0 0,1-1-1 0 0,0 1 1 0 0,2 3 143 0 0,2 2-522 0 0,0 0 0 0 0,1 0 0 0 0,0-1 0 0 0,1 0 0 0 0,10 12 522 0 0,-2-2 89 0 0,-1 0 0 0 0,-1 1 0 0 0,-1 0 0 0 0,-1 2 0 0 0,-1-1 0 0 0,-1 3-89 0 0,-8-23 185 0 0,-1-1 0 0 0,0 0 0 0 0,0 0 0 0 0,0 1 0 0 0,-1-1 0 0 0,0 0 0 0 0,0 1 0 0 0,0-1 0 0 0,-1 0 0 0 0,0 1 0 0 0,0-1 0 0 0,0 0 0 0 0,-1 3-185 0 0,-1-1 190 0 0,0 0 0 0 0,-1 0-1 0 0,1 0 1 0 0,-1-1 0 0 0,-1 0-1 0 0,1 1 1 0 0,-1-2 0 0 0,-5 6-190 0 0,-9 7 225 0 0,-1-1 0 0 0,-1-2 0 0 0,-1 0 0 0 0,0-1 0 0 0,-1 0-225 0 0,17-10 10 0 0,-34 18-314 0 0,-1-2-1 0 0,0-1 0 0 0,-1-2 1 0 0,-1-2 304 0 0,-15 2-494 0 0,0-2 1 0 0,-47 6 493 0 0,50-14 654 0 0,-46-1-654 0 0,-57-5 1225 0 0,-45 2-8 0 0,-18 22-1023 0 0,117-11-804 0 0,-38-2 610 0 0,-9-3-1411 0 0,-35 10 1411 0 0,176-18-51 0 0,-202 25-539 0 0,131-19 461 0 0,-50-4 129 0 0,37-5 198 0 0,-27-1 194 0 0,-26 7-392 0 0,-270 16 2135 0 0,362-16-2424 0 0,1 3 1 0 0,-1 2-1 0 0,-11 6 289 0 0,3-2-489 0 0,-26 3 659 0 0,85-15-52 0 0,-6-1-7 0 0,5-1-48 0 0,-5-3-53 0 0,-1-3-10 0 0,3-2 15 0 0,6 5 57 0 0,0 0 1 0 0,0-1-1 0 0,0 1 0 0 0,1-1 1 0 0,0 1-1 0 0,0-1 0 0 0,0 0 1 0 0,1 1-1 0 0,0-1 0 0 0,-1 0 1 0 0,2 0-73 0 0,-4-24 521 0 0,-2-21 277 0 0,5 33-296 0 0,-4-17-502 0 0,-7-23 249 0 0,-23-150-463 0 0,27 153-302 0 0,4 0 0 0 0,2-47 516 0 0,12-78-33 0 0,25-109 33 0 0,21-71 1181 0 0,-30 89-469 0 0,-16 134-523 0 0,-7 100-463 0 0,3 5-128 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44.76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4090 287 2071 0 0,'0'-2'84'0'0,"0"-3"-51"0"0,0 2-24 0 0,0 1 0 0 0,1-1 0 0 0,-1 1 0 0 0,1-1 0 0 0,-1 1 0 0 0,1 0 0 0 0,0-1 0 0 0,0 1 0 0 0,0 0 0 0 0,0-1 0 0 0,1-1-9 0 0,-1 2 20 0 0,-1 1 0 0 0,1-1-1 0 0,0 0 1 0 0,0 1-1 0 0,-1-1 1 0 0,1 1-1 0 0,0-1 1 0 0,0 1-1 0 0,1-1 1 0 0,-1 1-1 0 0,1-1-19 0 0,1-6 771 0 0,0-13 545 0 0,-3 19-1139 0 0,0 2-17 0 0,-2-2-13 0 0,0-1-115 0 0,-1 0 0 0 0,0 0 0 0 0,-1 0 0 0 0,1 0 1 0 0,0 1-1 0 0,-1 0 0 0 0,1-1 0 0 0,-1 1 0 0 0,0 1 1 0 0,1-1-1 0 0,-1 0 0 0 0,-1 1-32 0 0,-14-5 130 0 0,0 0 1 0 0,-2 2-131 0 0,6 0 55 0 0,-60-12 1422 0 0,-39-2-1477 0 0,-78-1 2432 0 0,33 3-737 0 0,127 12-1390 0 0,-124-13 1498 0 0,-107 2-1803 0 0,37 13-790 0 0,-98 1-210 0 0,19 22 614 0 0,77-3 58 0 0,177-16 249 0 0,-165 14 164 0 0,29 13 142 0 0,-77 9 98 0 0,242-36-328 0 0,-149 16 284 0 0,109-8 233 0 0,-44 12-514 0 0,-215 67 642 0 0,251-71-663 0 0,1 4 0 0 0,-44 21 21 0 0,79-28 82 0 0,2 1 1 0 0,0 2-83 0 0,18-9 28 0 0,1 0 1 0 0,-1 0-1 0 0,2 2 1 0 0,0-1 0 0 0,-8 10-29 0 0,7-7-220 0 0,1 2 1 0 0,1 0-1 0 0,0 0 0 0 0,1 1 1 0 0,-1 2 219 0 0,8-12-33 0 0,0-1 0 0 0,1 1 0 0 0,0 1 1 0 0,0-1-1 0 0,0 0 0 0 0,1 0 0 0 0,0 1 0 0 0,0-1 1 0 0,0 1-1 0 0,1-1 0 0 0,0 1 0 0 0,0-1 0 0 0,1 1 1 0 0,0-1-1 0 0,0 1 0 0 0,1 2 33 0 0,2 2 184 0 0,0 1 0 0 0,1-1 0 0 0,0-1 0 0 0,1 1 0 0 0,0-1 0 0 0,0 0 0 0 0,8 8-184 0 0,7 7 105 0 0,1-2 1 0 0,8 8-106 0 0,-9-13-87 0 0,1 0 0 0 0,1-2 0 0 0,0 0 0 0 0,1-1 0 0 0,1-2 1 0 0,0 0-1 0 0,0-2 0 0 0,5 1 87 0 0,18 4 210 0 0,0-2 1 0 0,1-2-1 0 0,1-2 0 0 0,4-1-210 0 0,78 6 1736 0 0,113-2-1736 0 0,-145-11 436 0 0,301 6 504 0 0,229 26-796 0 0,-556-29-168 0 0,154 13-112 0 0,343 11 1442 0 0,-418-25-757 0 0,82-1-764 0 0,143-19 215 0 0,-233 1-432 0 0,110-28 432 0 0,-226 37 212 0 0,0-1 0 0 0,0-2-1 0 0,-1 0 1 0 0,0-3-1 0 0,-1 0 1 0 0,0-1 0 0 0,4-5-212 0 0,-19 10 104 0 0,0 0 1 0 0,-1 0-1 0 0,0-1 1 0 0,-1 0 0 0 0,0-1-1 0 0,-1 0 1 0 0,0-1-1 0 0,0 0 1 0 0,-1 0-1 0 0,0-1 1 0 0,-1 0 0 0 0,-1-1-1 0 0,0 1 1 0 0,0-1-1 0 0,-1 0 1 0 0,0-5-105 0 0,-1 2-104 0 0,-1 0 0 0 0,0-1 0 0 0,-1 1 0 0 0,-1-1 0 0 0,-1-5 104 0 0,-1-8-805 0 0,-2 0 1 0 0,-4-15 804 0 0,2 15-80 0 0,-1 1 1 0 0,-10-27 79 0 0,11 42 176 0 0,0 1 0 0 0,-2 0 0 0 0,1 0 0 0 0,-1 1 0 0 0,-1 0 0 0 0,0 0 0 0 0,-4-3-176 0 0,-17-19-427 0 0,-2 1 0 0 0,-29-23 427 0 0,36 35-142 0 0,-2 2-1 0 0,-1 0 1 0 0,0 2 0 0 0,-11-4 142 0 0,-15-7-364 0 0,-2 3-1 0 0,-1 2 0 0 0,0 3 1 0 0,-2 2-1 0 0,0 3 0 0 0,-21-2 365 0 0,-307-32-4177 0 0,269 38-278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46.14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1217 0 455 0 0,'0'0'796'0'0,"0"0"83"0"0,0 0 32 0 0,-1 1-14 0 0,-20 9 1172 0 0,11-6-1331 0 0,0 1 0 0 0,0 1 0 0 0,0-1 1 0 0,1 2-1 0 0,-6 4-738 0 0,-19 17 858 0 0,2 2 0 0 0,2 1-1 0 0,-4 7-857 0 0,-151 202 992 0 0,81-104-512 0 0,-7-5 0 0 0,-31 22-480 0 0,-33 36 680 0 0,16-8-197 0 0,82-92-54 0 0,39-40-143 0 0,30-39-225 0 0,7-8-109 0 0,1-2-19 0 0,0 0-21 0 0,0 0-100 0 0,0 0-41 0 0,0 0-10 0 0,0 0-3 0 0,0 0-12 0 0,0 0-2 0 0,0 0 0 0 0,0 0-42 0 0,0 0-180 0 0,12-2-1390 0 0,-10 2-2408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50.60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854 17 5263 0 0,'0'0'116'0'0,"0"0"18"0"0,0 0 11 0 0,-2-1-14 0 0,0-1 55 0 0,1 1 0 0 0,-1-1 1 0 0,0 1-1 0 0,0 0 0 0 0,0 0 0 0 0,0-1 1 0 0,0 1-1 0 0,0 1 0 0 0,-1-1 0 0 0,1 0 1 0 0,0 0-1 0 0,0 1 0 0 0,-1-1 1 0 0,1 1-1 0 0,0 0 0 0 0,0 0 0 0 0,-1 0 1 0 0,-1 0-187 0 0,-1 0 136 0 0,-7 0 429 0 0,1 1 0 0 0,-1 1 0 0 0,0 0 0 0 0,1 0-1 0 0,-9 4-564 0 0,-18 7 1415 0 0,-1 3-1415 0 0,7-3 818 0 0,-12 2-818 0 0,-24 3 926 0 0,31-9-40 0 0,1 2 0 0 0,0 1 0 0 0,0 2-886 0 0,22-8 178 0 0,0 1 0 0 0,0 0 0 0 0,0 1-1 0 0,1 1 1 0 0,0 0 0 0 0,1 1 0 0 0,0 0-1 0 0,0 1 1 0 0,0 2-178 0 0,10-10-45 0 0,0 0-1 0 0,1 0 0 0 0,-1 0 1 0 0,1 0-1 0 0,0 0 0 0 0,0 1 1 0 0,0-1-1 0 0,1 0 0 0 0,-1 1 1 0 0,1-1-1 0 0,-1 1 1 0 0,1-1-1 0 0,0 1 46 0 0,0-3-17 0 0,0-1 0 0 0,0 1-1 0 0,1 0 1 0 0,-1 0 0 0 0,0 0 0 0 0,0-1 0 0 0,0 1 0 0 0,0 0 0 0 0,1 0 0 0 0,-1-1-1 0 0,0 1 1 0 0,1 0 0 0 0,-1 0 0 0 0,1-1 0 0 0,-1 1 0 0 0,1-1 0 0 0,-1 1-1 0 0,1 0 18 0 0,1 2-59 0 0,0 0-12 0 0,1 1 0 0 0,0 0-1 0 0,0-1 1 0 0,0 0 0 0 0,0 1 0 0 0,1-1 0 0 0,-1-1-1 0 0,1 1 1 0 0,0 0 0 0 0,0-1 0 0 0,0 0 0 0 0,0 0-1 0 0,0 0 1 0 0,0 0 0 0 0,0-1 0 0 0,1 1 0 0 0,-1-1-1 0 0,4 0 72 0 0,10 2-255 0 0,0-2-1 0 0,0 0 1 0 0,-1-1 0 0 0,6-1 255 0 0,8 0-270 0 0,-29 1 269 0 0,9 0-29 0 0,1 0 0 0 0,0 0 0 0 0,-1 1 0 0 0,1 1 0 0 0,-1 0 0 0 0,1 0-1 0 0,-1 1 1 0 0,1 1 30 0 0,-10-3 42 0 0,0 0-1 0 0,0 1 1 0 0,0-1-1 0 0,0 0 1 0 0,0 1-1 0 0,-1 0 1 0 0,1-1 0 0 0,-1 1-1 0 0,1 0 1 0 0,-1 0-1 0 0,0 0 1 0 0,1 0-1 0 0,-1 0 1 0 0,0 0-1 0 0,0 0 1 0 0,-1 0-1 0 0,1 0 1 0 0,0 0-1 0 0,-1 1 1 0 0,1 1-42 0 0,-1 2 20 0 0,0-1-1 0 0,0 1 1 0 0,0 0 0 0 0,-1-1 0 0 0,0 1-1 0 0,0 0 1 0 0,0-1 0 0 0,-1 1 0 0 0,1-1-1 0 0,-2 1-19 0 0,-1 3 43 0 0,0 0 0 0 0,-1-1 0 0 0,0 0-1 0 0,0 0 1 0 0,-1 0 0 0 0,0-1-43 0 0,-6 7 202 0 0,-1-1 0 0 0,-1 0 0 0 0,0-1 0 0 0,0-1 0 0 0,-1 0 1 0 0,-6 2-203 0 0,-15 7 461 0 0,-2-1 0 0 0,1-2 1 0 0,-20 5-462 0 0,-119 34 26 0 0,127-44-2003 0 0,32-8-4418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51.28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448 31 919 0 0,'-1'-2'67'0'0,"-4"-5"196"0"0,-9-8 3540 0 0,10 12-2749 0 0,3 1 710 0 0,1 2-339 0 0,0 0-147 0 0,0 0-29 0 0,-3-1-84 0 0,1 1-988 0 0,-1 0-1 0 0,1 0 1 0 0,-1 0-1 0 0,1 0 1 0 0,-1 0-1 0 0,1 1 1 0 0,-1-1-1 0 0,1 1 1 0 0,-1-1-1 0 0,1 1 1 0 0,0 0-1 0 0,-1 0 1 0 0,1 0-1 0 0,0 0 1 0 0,0 1-1 0 0,0-1 1 0 0,-2 2-177 0 0,-8 6 403 0 0,1 0 1 0 0,-8 9-404 0 0,8-8 299 0 0,-66 58 526 0 0,27-25-790 0 0,1 3 1 0 0,-11 16-36 0 0,1 8-859 0 0,31-34 55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52.87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13 195 4519 0 0,'0'0'99'0'0,"0"0"12"0"0,0 0 10 0 0,-1-1-10 0 0,-3-2-89 0 0,4 3 256 0 0,-1 0 0 0 0,1 0 0 0 0,-1 0 0 0 0,1-1 0 0 0,-1 1-1 0 0,1 0 1 0 0,0-1 0 0 0,-1 1 0 0 0,1 0 0 0 0,0-1 0 0 0,-1 1-1 0 0,1-1 1 0 0,0 1 0 0 0,-1 0 0 0 0,1-1 0 0 0,0 1-1 0 0,0-1 1 0 0,0 1 0 0 0,-1-1 0 0 0,1 1 0 0 0,0-1 0 0 0,0 1-1 0 0,0-1 1 0 0,0 1 0 0 0,0-1-278 0 0,0 1 48 0 0,0-1 0 0 0,1 1 1 0 0,-1-1-1 0 0,0 1 0 0 0,1 0 0 0 0,-1-1 1 0 0,0 1-1 0 0,1-1 0 0 0,-1 1 0 0 0,0 0 0 0 0,1 0 1 0 0,-1-1-1 0 0,1 1 0 0 0,-1 0 0 0 0,1 0 1 0 0,-1-1-1 0 0,1 1 0 0 0,-1 0 0 0 0,1 0 0 0 0,-1 0-48 0 0,5-1-549 0 0,1 0-1 0 0,-1 0 0 0 0,0 0 0 0 0,1 1 550 0 0,-5 0 256 0 0,103-4-3843 0 0,21-3 2794 0 0,133-15 1926 0 0,-127 7 1085 0 0,56 3-2218 0 0,156-6 3302 0 0,-237 11-1973 0 0,39-4 272 0 0,-135 9-1269 0 0,0 0 1 0 0,-1 0 0 0 0,9-5-333 0 0,-9 4-234 0 0,1 0 0 0 0,0 0 0 0 0,7 0 234 0 0,28-1-5034 0 0,31 1 5034 0 0,-27 2-3926 0 0,15-3 3926 0 0,-58 3 101 0 0,1 0 1 0 0,-1 0-1 0 0,0 0 1 0 0,0-1-1 0 0,0 1 1 0 0,2-3-102 0 0,-7 4 456 0 0,3-3 1600 0 0,-4 3-1898 0 0,1 0 0 0 0,-1 0 0 0 0,1-1 0 0 0,-1 1 0 0 0,0 0 0 0 0,1 0-1 0 0,-1-1 1 0 0,0 1 0 0 0,1 0 0 0 0,-1 0 0 0 0,0-1 0 0 0,1 1 0 0 0,-1 0 0 0 0,0-1 0 0 0,1 1 0 0 0,-1 0 0 0 0,0-1-1 0 0,0 1 1 0 0,0-1 0 0 0,1 1 0 0 0,-1 0 0 0 0,0-1 0 0 0,0 0-158 0 0,1-11 645 0 0,0 10-362 0 0,-1 2-155 0 0,0 0-115 0 0,0 0-245 0 0,11-1-1872 0 0,-10 1 1824 0 0,0 0 174 0 0,3 3 118 0 0,-3-3 110 0 0,-1 0 10 0 0,0 0 10 0 0,0 0 55 0 0,0 0 24 0 0,0 0 3 0 0,0 0 18 0 0,0 0 72 0 0,0 0 36 0 0,0 0 8 0 0,0 0-18 0 0,0 0-84 0 0,0 0-37 0 0,0 0-10 0 0,0 0-61 0 0,0 0-236 0 0,-2 1-1082 0 0,-5 3-4152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54.25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428 235 2127 0 0,'-2'-1'84'0'0,"-1"0"-59"0"0,-19-2 72 0 0,16 1 75 0 0,0 2 1 0 0,0-1-1 0 0,0 1 1 0 0,0-1-1 0 0,0 2 1 0 0,0-1 0 0 0,-3 1-173 0 0,1 0 640 0 0,-1 1 126 0 0,0 0 0 0 0,0 1 0 0 0,1 0 0 0 0,-1 0 0 0 0,-5 3-766 0 0,-2 1 806 0 0,4-2-206 0 0,0 2 0 0 0,0-1 0 0 0,1 2 0 0 0,-7 5-600 0 0,-15 9 942 0 0,22-14-619 0 0,1 0-1 0 0,0 1 1 0 0,0 0-1 0 0,1 1 0 0 0,0 0 1 0 0,1 1-323 0 0,-16 16 568 0 0,15-17-367 0 0,0 1 0 0 0,1-1-1 0 0,1 1 1 0 0,0 1 0 0 0,0-1 0 0 0,2 1-1 0 0,-3 7-200 0 0,4-10 95 0 0,1 1-1 0 0,0 0 1 0 0,0 0-1 0 0,1 0 0 0 0,1 0 1 0 0,-1 1-1 0 0,2-1 0 0 0,-1 0 1 0 0,2 10-95 0 0,0-17-3 0 0,-1 1 1 0 0,1-1 0 0 0,0 1-1 0 0,-1-1 1 0 0,2 0 0 0 0,-1 1-1 0 0,0-1 1 0 0,1 0-1 0 0,-1 0 1 0 0,1 0 0 0 0,0 0-1 0 0,0 0 1 0 0,0 0 0 0 0,1 0-1 0 0,-1-1 1 0 0,1 1 0 0 0,-1-1-1 0 0,1 1 1 0 0,0-1 0 0 0,0 0-1 0 0,0 0 1 0 0,3 1 2 0 0,1 0-27 0 0,-1-1 0 0 0,1 1 0 0 0,0-2 0 0 0,0 1 0 0 0,0 0 0 0 0,0-1 0 0 0,0-1-1 0 0,0 1 1 0 0,0-1 0 0 0,0 0 0 0 0,1-1 27 0 0,31-3 30 0 0,-1-2 0 0 0,0-1-1 0 0,0-2 1 0 0,-1-2 0 0 0,0-2 0 0 0,-1-1-1 0 0,0-1-29 0 0,263-104 258 0 0,-245 99 241 0 0,22-13-499 0 0,-50 20 290 0 0,-1-1-1 0 0,0-1 1 0 0,18-15-290 0 0,-39 27 73 0 0,1-1 0 0 0,-1 1 0 0 0,-1-1 0 0 0,1 0 0 0 0,-1 0 0 0 0,1 0 0 0 0,-1-1 0 0 0,0 1 0 0 0,0-1 0 0 0,-1 1 1 0 0,0-1-1 0 0,0 0 0 0 0,0 0 0 0 0,0 0 0 0 0,-1 0 0 0 0,1-1 0 0 0,-1 1 0 0 0,-1 0 0 0 0,1 0 0 0 0,-1-1 0 0 0,0 1 0 0 0,0 0 1 0 0,0-1-1 0 0,-1 1 0 0 0,0 0 0 0 0,0-1 0 0 0,-1-3-73 0 0,-4-5 102 0 0,1 0 1 0 0,-2 1-1 0 0,1-1 1 0 0,-2 2-1 0 0,0-1 1 0 0,-1 1-1 0 0,-2-4-102 0 0,-20-19-310 0 0,-22-20 310 0 0,45 47-320 0 0,0 1 1 0 0,-1 0 0 0 0,-4-3 319 0 0,11 9-153 0 0,1 1 0 0 0,0-1 0 0 0,-1 1-1 0 0,1-1 1 0 0,-1 1 0 0 0,1-1 0 0 0,-1 1 0 0 0,1 0-1 0 0,-1 0 1 0 0,1-1 0 0 0,-1 1 0 0 0,1 0 0 0 0,-1 1-1 0 0,1-1 1 0 0,-1 0 0 0 0,0 0 153 0 0,-1 1-265 0 0,0 0 0 0 0,0 0 0 0 0,0 0 0 0 0,0 0 0 0 0,0 0 0 0 0,-2 2 265 0 0,-10 8-1124 0 0,1 3-55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54.77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1375 0 0,'0'0'66'0'0,"0"0"198"0"0,0 0 813 0 0,0 0 355 0 0,0 0 68 0 0,0 0-33 0 0,0 0-211 0 0,0 0-96 0 0,0 0-22 0 0,0 0-63 0 0,1 2-256 0 0,6 46 1332 0 0,-2-10-1425 0 0,-1-1-1 0 0,-1 16-725 0 0,-4-27-436 0 0,-2 12 436 0 0,0-17-1453 0 0,2-1 0 0 0,1 18 1453 0 0,1-24-4714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4:55.3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38 105 4111 0 0,'0'0'91'0'0,"0"0"12"0"0,0 0 10 0 0,-2 0-9 0 0,-33-6 7168 0 0,52 7-7520 0 0,1-1 0 0 0,0 0-1 0 0,15-2 249 0 0,21-1-158 0 0,53-2 996 0 0,-1-4 0 0 0,7-7-838 0 0,-87 13 687 0 0,32-4 1106 0 0,-8 2-722 0 0,46-11-1071 0 0,-42 6-664 0 0,-4-1-63 0 0,-31 6-225 0 0,16-2 952 0 0,-32 7-274 0 0,-3 0-13 0 0,0 0-8 0 0,0 0-1 0 0,0 0-34 0 0,-2 2-146 0 0,-5 12-62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5:00.48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327 8 2903 0 0,'0'0'66'0'0,"0"0"6"0"0,0 0 8 0 0,0 0 130 0 0,0 0 525 0 0,0 0 234 0 0,-1-1 45 0 0,-5-4-8 0 0,4 3-66 0 0,2 2-32 0 0,0 0-4 0 0,0 0-42 0 0,0 0-180 0 0,-1 1-76 0 0,-1 1-492 0 0,-1 0 1 0 0,1 0 0 0 0,-1 0-1 0 0,1 0 1 0 0,0 0 0 0 0,0 0-1 0 0,0 1 1 0 0,0-1 0 0 0,1 0-1 0 0,-1 1 1 0 0,0 0 0 0 0,1-1-1 0 0,0 1 1 0 0,-1 3-115 0 0,-6 22-26 0 0,3 0 0 0 0,-2 15 26 0 0,2-9-204 0 0,-6 20 204 0 0,2-23 98 0 0,-1 0 0 0 0,-2 0-1 0 0,0-1 1 0 0,-2-1 0 0 0,-2 0 0 0 0,0-1 0 0 0,-2-1 0 0 0,-13 15-98 0 0,12-18 320 0 0,-7 7 633 0 0,-1 6-953 0 0,21-27-6 0 0,-1 0 0 0 0,1 0 0 0 0,1 1-1 0 0,0 0 1 0 0,-3 11 6 0 0,4-4-1213 0 0,4-2-3882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5:01.26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103 162 3743 0 0,'0'0'83'0'0,"0"0"12"0"0,1-2 7 0 0,0-3-33 0 0,-1-1-40 0 0,1 0-1 0 0,-1 0 1 0 0,0 0-1 0 0,0 0 1 0 0,0 0-1 0 0,-1 0-28 0 0,-3-32 1911 0 0,-1-10 2658 0 0,5 46-3674 0 0,0 2-240 0 0,1-2-102 0 0,0 0-533 0 0,0 1 0 0 0,1-1 0 0 0,-1 0 0 0 0,1 1 0 0 0,-1-1-1 0 0,1 1 1 0 0,-1 0 0 0 0,1-1 0 0 0,0 1 0 0 0,0 0 0 0 0,-1 0 0 0 0,1 0 0 0 0,0 0 0 0 0,0 1 0 0 0,0-1 0 0 0,0 0 0 0 0,0 1-1 0 0,0-1 1 0 0,1 1 0 0 0,-1 0 0 0 0,0 0 0 0 0,1 0-20 0 0,10-1-559 0 0,0 1 0 0 0,0 1 0 0 0,6 1 559 0 0,-1 0-441 0 0,16 2-296 0 0,-1 1 1 0 0,0 1-1 0 0,9 5 737 0 0,97 32-968 0 0,-109-33 875 0 0,-27-8 238 0 0,1-1 0 0 0,0 0 0 0 0,0 1 0 0 0,0-1 0 0 0,-1 1 0 0 0,1 0 0 0 0,-1 0 0 0 0,1 1 0 0 0,-1-1 0 0 0,0 1 0 0 0,0-1 0 0 0,0 1 0 0 0,0 0 0 0 0,0 0 0 0 0,-1 1 0 0 0,1 0-145 0 0,-2-2 92 0 0,-1 0 1 0 0,1-1-1 0 0,-1 1 0 0 0,1 0 0 0 0,-1 0 0 0 0,0 0 0 0 0,0 0 0 0 0,0 0 1 0 0,0 0-1 0 0,0 0 0 0 0,0 0 0 0 0,0-1 0 0 0,-1 1 0 0 0,1 0 0 0 0,-1 0 0 0 0,0 0 1 0 0,0 0-93 0 0,1 0 115 0 0,-3 5 74 0 0,1-1 1 0 0,-1 1 0 0 0,-1-1 0 0 0,1 0 0 0 0,-1 0-1 0 0,0 0 1 0 0,-1-1 0 0 0,1 1 0 0 0,-1-1-1 0 0,0 0 1 0 0,0-1 0 0 0,-3 3-190 0 0,-13 9 613 0 0,-1-2 1 0 0,-16 9-614 0 0,37-22 17 0 0,-86 44 880 0 0,-2-3 0 0 0,-19 2-897 0 0,55-22 211 0 0,-15 3-111 0 0,53-21-196 0 0,3-4-158 0 0,9 0-48 0 0,-3-9-316 0 0,5 7 552 0 0,1 0 0 0 0,0 0 0 0 0,-1 0 0 0 0,1 0 0 0 0,0 0 0 0 0,0 0 0 0 0,0 0 0 0 0,0 0 0 0 0,0 0 0 0 0,0 1 0 0 0,1-1 0 0 0,-1 0 1 0 0,1 0-1 0 0,-1 0 0 0 0,1 0 0 0 0,0 0 0 0 0,0 0 0 0 0,0 0 66 0 0,4-7-376 0 0,0 0 0 0 0,0 1 0 0 0,2-1 376 0 0,-5 6-140 0 0,5-6-237 0 0,-1 1-1 0 0,2 1 1 0 0,-1 0 0 0 0,1 0-1 0 0,1-1 378 0 0,-5 6-240 0 0,7-2 192 0 0,2 3 75 0 0,-11 1 22 0 0,1 1 0 0 0,0 0-1 0 0,0 0 1 0 0,0 1 0 0 0,-1-1 0 0 0,1 0 0 0 0,-1 1 0 0 0,1 0-1 0 0,-1-1 1 0 0,1 1 0 0 0,-1 0 0 0 0,0 0 0 0 0,1 1-49 0 0,6 7 434 0 0,0 1 0 0 0,2 3-434 0 0,-6-8 158 0 0,40 57 1143 0 0,-21-29 165 0 0,24 26-1466 0 0,45 44 1395 0 0,-86-95-1370 0 0,0-1 1 0 0,-1 1 0 0 0,0 0 0 0 0,-1 0 0 0 0,0 1 0 0 0,0-1-1 0 0,-1 1 1 0 0,0 0 0 0 0,-1 1 0 0 0,0-1 0 0 0,-1 1 0 0 0,0-1 0 0 0,0 10-26 0 0,-1 9-586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19.51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263 6 455 0 0,'0'0'326'0'0,"0"0"20"0"0,0 0 6 0 0,0 0-5 0 0,-10-2 618 0 0,-24 0 888 0 0,22 1-930 0 0,-1 0 1 0 0,1 1-1 0 0,-10 1-923 0 0,6 1 736 0 0,1 0-154 0 0,0 0 1 0 0,0 0-1 0 0,0 2 1 0 0,1 0-1 0 0,-8 3-582 0 0,-2 4 433 0 0,4 2-842 0 0,19-12 322 0 0,1-1-1 0 0,0 0 60 0 0,-1 1 0 0 0,1 0-1 0 0,0-1 1 0 0,-1 1 0 0 0,1 0-1 0 0,0 0 1 0 0,0-1 0 0 0,0 1 0 0 0,0 0-1 0 0,0 0 1 0 0,0-1 0 0 0,0 1-1 0 0,0 0 29 0 0,1 3-81 0 0,1 0 0 0 0,0 0-1 0 0,0 0 1 0 0,0-1-1 0 0,1 1 1 0 0,-1-1 0 0 0,1 0-1 0 0,0 1 1 0 0,0-1 0 0 0,0-1-1 0 0,0 1 1 0 0,1 0-1 0 0,-1-1 1 0 0,1 0 0 0 0,1 1 81 0 0,11 6-266 0 0,0-1 0 0 0,1-1 0 0 0,3 0 266 0 0,2 1-206 0 0,15 6-274 0 0,30 13 54 0 0,-56-22 624 0 0,-1 1 1 0 0,1 0 0 0 0,-1 0-1 0 0,7 7-198 0 0,-15-12 67 0 0,0 1 0 0 0,-1-1 0 0 0,1 1 0 0 0,-1-1-1 0 0,0 1 1 0 0,1-1 0 0 0,-1 1 0 0 0,0 0 0 0 0,0 0-1 0 0,0 0 1 0 0,0-1 0 0 0,0 1 0 0 0,-1 0 0 0 0,1 0-1 0 0,-1 0 1 0 0,1 0 0 0 0,-1 0 0 0 0,0 1-1 0 0,1-1 1 0 0,-1 0 0 0 0,0 1-67 0 0,-1 0 100 0 0,1-1 0 0 0,-1 1 0 0 0,1 0 0 0 0,-1 0 0 0 0,0-1 1 0 0,0 1-1 0 0,-1 0 0 0 0,1-1 0 0 0,0 1 0 0 0,-1-1 0 0 0,1 1 0 0 0,-1-1 0 0 0,0 0 0 0 0,0 0 0 0 0,-1 1-100 0 0,-2 2 132 0 0,-1 0 0 0 0,0-1-1 0 0,0 0 1 0 0,0 0 0 0 0,-1-1-1 0 0,1 1 1 0 0,-1-1 0 0 0,0-1-1 0 0,0 1 1 0 0,-2-1-132 0 0,-17 5 535 0 0,-1-2 0 0 0,-3 0-535 0 0,18-3 221 0 0,2 0-75 0 0,5-1-127 0 0,0-1 0 0 0,0 1 0 0 0,0-1 0 0 0,0 0 0 0 0,0 0 0 0 0,0 0 1 0 0,0-1-1 0 0,0 0 0 0 0,0 0-19 0 0,3 1-140 0 0,1 0 0 0 0,-1-1 0 0 0,1 1 1 0 0,-1-1-1 0 0,1 0 0 0 0,-1 1 1 0 0,1-1-1 0 0,-1 0 0 0 0,1 0 0 0 0,0 0 1 0 0,-1 1-1 0 0,1-2 0 0 0,0 1 0 0 0,0 0 1 0 0,0 0-1 0 0,0 0 0 0 0,0 0 1 0 0,0-1-1 0 0,0 1 0 0 0,0 0 0 0 0,1-1 1 0 0,-1 1-1 0 0,0-1 0 0 0,1 1 1 0 0,-1-1-1 0 0,1 1 0 0 0,-1-1 0 0 0,1 1 1 0 0,0-1-1 0 0,0 0 0 0 0,0 1 0 0 0,0-1 1 0 0,0 1-1 0 0,0-1 0 0 0,0 0 1 0 0,0 1-1 0 0,1-1 0 0 0,-1 1 0 0 0,1-1 140 0 0,0-4-3188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19.93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34 11 255 0 0,'0'0'0'0'0,"0"0"0"0"0,0 0 0 0 0,-10-1 0 0 0,10 1 0 0 0,-9-3 0 0 0,2 0 0 0 0,7 3 0 0 0,0 0 0 0 0,-8-3 0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20.29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 2 1927 0 0,'0'0'79'0'0,"0"0"69"0"0,0 0 185 0 0,9 2 1495 0 0,-6 2-1598 0 0,-1-1-1 0 0,1 1 1 0 0,-1 0-1 0 0,0-1 0 0 0,0 1 1 0 0,-1 0-1 0 0,1 0 0 0 0,-1 0 1 0 0,1 0-1 0 0,-1 1 1 0 0,-1-1-1 0 0,1 0 0 0 0,-1 0 1 0 0,1 1-1 0 0,-1-1 0 0 0,-1 2-229 0 0,1 14 191 0 0,-2 0 0 0 0,-4 19-191 0 0,6-37 6 0 0,-4 15 83 0 0,0 0 0 0 0,-3 5-89 0 0,7-20 80 0 0,0-2 0 0 0,0 0 0 0 0,0 0 7 0 0,0 0 28 0 0,0 0 11 0 0,0 0 2 0 0,0 0 0 0 0,0 0 0 0 0,0 0 0 0 0,0 0 0 0 0,-8-16 118 0 0,7 10-297 0 0,-1 0 1 0 0,1 0 0 0 0,0 0 0 0 0,0 0-1 0 0,1 0 1 0 0,0 0 0 0 0,0 0 0 0 0,0 0-1 0 0,1 0 1 0 0,1-5 50 0 0,2-8-920 0 0,1 0 0 0 0,6-14 920 0 0,-7 22-678 0 0,1 0 0 0 0,4-8 678 0 0,-1 5-595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20.66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171 0 1087 0 0,'25'14'72'0'0,"-10"-3"-28"0"0,-11-5 87 0 0,-1-2 17 0 0,0 1 102 0 0,0 0 0 0 0,-1 0-1 0 0,1 0 1 0 0,-1 0 0 0 0,0 0 0 0 0,0 0 0 0 0,-1 1-1 0 0,1-1 1 0 0,-1 1 0 0 0,0-1 0 0 0,-1 1-1 0 0,1 3-249 0 0,-2-7 106 0 0,1 0 0 0 0,-1 0 0 0 0,1 0 0 0 0,-1-1 0 0 0,0 1 0 0 0,0 0 0 0 0,0 0 0 0 0,0-1-1 0 0,0 1 1 0 0,0-1 0 0 0,-2 2-106 0 0,1 1 267 0 0,-1 0-130 0 0,-1-1-1 0 0,1 1 0 0 0,-1-1 0 0 0,0 1 1 0 0,0-1-1 0 0,0 0 0 0 0,0-1 1 0 0,0 1-1 0 0,-1-1 0 0 0,1 0 0 0 0,-1 0 1 0 0,0 0-1 0 0,0-1 0 0 0,1 1 0 0 0,-2-1-136 0 0,-12 3 250 0 0,-1-1-1 0 0,1-1 0 0 0,-8 0-249 0 0,13-2 66 0 0,0 0 0 0 0,0-1 0 0 0,0 0 0 0 0,-9-3-66 0 0,21 4-129 0 0,-2-3-453 0 0,3 3 499 0 0,0 0 0 0 0,0 0 0 0 0,0 0 1 0 0,0 0-1 0 0,0 0 0 0 0,0 0 0 0 0,0 0 0 0 0,0 0 0 0 0,0 0 0 0 0,0 0 0 0 0,0 0 0 0 0,0 0 0 0 0,0 0 0 0 0,0 0 0 0 0,0 0 0 0 0,0 0 0 0 0,0 0 0 0 0,0 0 0 0 0,0 0 0 0 0,0 0 0 0 0,0 0 0 0 0,0 0 0 0 0,0 0 83 0 0,6 1 211 0 0,0 1-80 0 0,0 1 0 0 0,0-1 0 0 0,0 1-1 0 0,0 0 1 0 0,-1 1 0 0 0,1-1 0 0 0,-1 1 0 0 0,2 1-131 0 0,6 6 496 0 0,0 1 1 0 0,5 6-497 0 0,6 10 1641 0 0,5 9-1641 0 0,16 19 1367 0 0,-43-54-1251 0 0,0 0-1 0 0,-1 0 0 0 0,1-1 0 0 0,0 1 1 0 0,0 0-1 0 0,1-1 0 0 0,-1 1 0 0 0,0-1 0 0 0,0 0 1 0 0,1 0-1 0 0,-1 0 0 0 0,1 0 0 0 0,-1 0 1 0 0,2 0-116 0 0,-3-1-138 0 0,-1 0-362 0 0,0 0-150 0 0,0 0-677 0 0,0 0-2600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29.01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379 0 1927 0 0,'0'0'79'0'0,"-2"1"73"0"0,-5 2 473 0 0,0 0-1 0 0,1 0 1 0 0,-1 0 0 0 0,1 1-1 0 0,-1 0 1 0 0,1 1 0 0 0,-3 3-625 0 0,-11 10 2324 0 0,-9 12-2324 0 0,-9 8 1432 0 0,17-17-63 0 0,1 1-1 0 0,-16 24-1368 0 0,15-19 1439 0 0,-24 24-1439 0 0,33-39 131 0 0,1 0-1 0 0,0 0 0 0 0,1 1 1 0 0,1 1-1 0 0,0 0 0 0 0,0 0 1 0 0,1 0-1 0 0,-1 7-130 0 0,8-20-113 0 0,1 0-9 0 0,-3 21-959 0 0,3-21 850 0 0,0-1-1 0 0,0 0-4 0 0,0 0-17 0 0,0 0-10 0 0,0 0-1 0 0,0 0-4 0 0,0 0-17 0 0,0 0-10 0 0,0 0-729 0 0,0 0-2912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53.62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26 1 1983 0 0,'0'0'84'0'0,"0"0"183"0"0,0 0 824 0 0,-1 1 338 0 0,-1 0-899 0 0,0 1 0 0 0,1 0 0 0 0,-1 0 0 0 0,0-1 1 0 0,1 1-1 0 0,-1 0 0 0 0,1 1 0 0 0,0-1 0 0 0,-1 0 0 0 0,1 0 0 0 0,0 1 0 0 0,1-1 0 0 0,-1 0 0 0 0,0 1 1 0 0,1-1-1 0 0,-1 2-530 0 0,0 2 307 0 0,0 0 0 0 0,0-1 0 0 0,1 1 0 0 0,0 0 1 0 0,0 0-1 0 0,0-1 0 0 0,1 3-307 0 0,6 22 663 0 0,2 0 0 0 0,7 18-663 0 0,-2-7 277 0 0,37 130 1277 0 0,-40-126-296 0 0,-2 0 0 0 0,2 40-1258 0 0,-9-60 325 0 0,-2 0 0 0 0,-1 0 0 0 0,-1-1-1 0 0,-1 1 1 0 0,-2 4-325 0 0,3-18 0 0 0,0 0 0 0 0,0-1 0 0 0,1 1 0 0 0,1 0 0 0 0,-1 7 0 0 0,1-9 0 0 0,0 0 0 0 0,-1-3 13 0 0,1-4 54 0 0,0-1-7 0 0,-1 2-46 0 0,-9 5 115 0 0,8-7-177 0 0,0 0 1 0 0,0 0-1 0 0,0 0 1 0 0,0 0-1 0 0,0-1 1 0 0,0 1-1 0 0,0-1 0 0 0,0 1 1 0 0,0-1-1 0 0,0 0 1 0 0,0 0-1 0 0,0 0 1 0 0,0 0-1 0 0,0 0 1 0 0,-1-1-1 0 0,1 1 0 0 0,0-1 1 0 0,0 1-1 0 0,0-1 48 0 0,-4 0-451 0 0,-3-1-269 0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29.64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5 1951 0 0,'0'0'84'0'0,"0"-4"449"0"0,2 3 6909 0 0,5 6-7563 0 0,0 0-1 0 0,1 1 1 0 0,-1 0-1 0 0,-1 0 1 0 0,0 1-1 0 0,1-1 1 0 0,3 7 121 0 0,15 16-350 0 0,3 0 1223 0 0,1-2 1 0 0,2-1-1 0 0,0-1 0 0 0,2-2-873 0 0,-10-8 796 0 0,6 3 386 0 0,8 9-1182 0 0,-19-13-703 0 0,-17-13 484 0 0,-1-1-5 0 0,0 0 3 0 0,0 0 10 0 0,0 0 3 0 0,0 0 0 0 0,0 0-2 0 0,0 0-12 0 0,0 0-2 0 0,-1 1 0 0 0,-12 5-681 0 0,12-6-76 0 0,1 0-2493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7:13.35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160 132 1839 0 0,'0'0'83'0'0,"0"0"53"0"0,6-6 1333 0 0,16-20-957 0 0,-21 26-448 0 0,2-6 87 0 0,-3 5-82 0 0,0 1-1 0 0,0 0 0 0 0,0 0 1 0 0,1 0-1 0 0,-1-1 0 0 0,0 1 1 0 0,0 0-1 0 0,0 0 0 0 0,0 0 1 0 0,1-1-1 0 0,-1 1 0 0 0,0 0 1 0 0,0 0-1 0 0,0-1 0 0 0,0 1 1 0 0,0 0-1 0 0,0-1 0 0 0,0 1 0 0 0,0 0 1 0 0,0 0-1 0 0,0-1 0 0 0,0 1 1 0 0,0 0-1 0 0,0-1 0 0 0,0 1 1 0 0,0 0-1 0 0,0 0 0 0 0,0-1 1 0 0,0 1-1 0 0,0 0 0 0 0,-1 0 1 0 0,1-1-1 0 0,0 1 0 0 0,0 0 1 0 0,0 0-1 0 0,0-1 0 0 0,0 1 1 0 0,-1 0-1 0 0,1 0 0 0 0,0 0 0 0 0,0-1 1 0 0,-1 1-1 0 0,1 0 0 0 0,0 0 1 0 0,0 0-1 0 0,0 0 0 0 0,-1 0 1 0 0,1 0-1 0 0,0-1-68 0 0,-4 0 269 0 0,0 0 1 0 0,1 0-1 0 0,-1 0 0 0 0,0 0 1 0 0,0 0-1 0 0,1 1 0 0 0,-1-1 1 0 0,-2 1-270 0 0,4 0 113 0 0,-8 0 360 0 0,4 0-261 0 0,0 0-1 0 0,0 1 0 0 0,0-1 0 0 0,0 1 0 0 0,0 0 1 0 0,0 1-1 0 0,0-1 0 0 0,0 1 0 0 0,1 0 1 0 0,-1 1-1 0 0,1-1 0 0 0,-1 2-211 0 0,1-2 89 0 0,1 0 0 0 0,0 1 0 0 0,0 0 0 0 0,0 0 0 0 0,0 0 0 0 0,0 0 0 0 0,1 0 0 0 0,-1 1 0 0 0,1 0 0 0 0,0 0 0 0 0,0 0 0 0 0,0 0 0 0 0,1 0 0 0 0,-1 0 0 0 0,1 1 0 0 0,0-1 0 0 0,0 1 0 0 0,1 0 1 0 0,0-1-1 0 0,-1 1 0 0 0,1 0 0 0 0,1 2-89 0 0,-1-2 17 0 0,1-2-9 0 0,-1 1 0 0 0,1-1 1 0 0,1 0-1 0 0,-1 0 0 0 0,0 0 0 0 0,1 1 0 0 0,0 0-8 0 0,0 2 22 0 0,2 12 443 0 0,0 0-1 0 0,1-1 1 0 0,4 9-465 0 0,-4-13 381 0 0,-4-12-326 0 0,0 1 0 0 0,1-1 1 0 0,-1 1-1 0 0,1-1 0 0 0,-1 1 1 0 0,1-1-1 0 0,0 1 0 0 0,0-1 0 0 0,-1 1 1 0 0,1-1-1 0 0,0 0 0 0 0,1 1-55 0 0,-1 0 14 0 0,0-1-14 0 0,-1 0-1 0 0,1-1 1 0 0,-1 1 0 0 0,1 0 0 0 0,-1-1 0 0 0,1 1 0 0 0,0-1 0 0 0,-1 1 0 0 0,1-1 0 0 0,0 1 0 0 0,-1-1 0 0 0,1 0-1 0 0,0 1 1 0 0,-1-1 0 0 0,1 0 0 0 0,0 1 0 0 0,6 2-77 0 0,-1-1 1 0 0,1 1-1 0 0,0-1 0 0 0,0 0 0 0 0,-1-1 0 0 0,1 1 1 0 0,0-1-1 0 0,0-1 0 0 0,1 1 0 0 0,-1-1 77 0 0,1-1-48 0 0,9-2 517 0 0,-14 2-282 0 0,-2 1 7 0 0,-1 0 4 0 0,8-5 386 0 0,13-16-253 0 0,-18 17-524 0 0,0 0 0 0 0,1 1 0 0 0,-1-1 0 0 0,1 1 0 0 0,0 0 0 0 0,0 0 0 0 0,0 0-1 0 0,1 1 1 0 0,-1-1 0 0 0,1 1 193 0 0,-3 2-66 0 0,8-6-509 0 0,-5 3 522 0 0,-4 2 110 0 0,0 0 1 0 0,0 0 0 0 0,0 0-1 0 0,-1 0 1 0 0,1 0 0 0 0,0 0 0 0 0,-1 0-1 0 0,1 0 1 0 0,-1 0 0 0 0,1 0 0 0 0,-1 0-1 0 0,1 0 1 0 0,-1 0 0 0 0,0 0-1 0 0,1 0 1 0 0,-1-1 0 0 0,0 1 0 0 0,0 0-1 0 0,0 0 1 0 0,0 0 0 0 0,0-1-1 0 0,0 1 1 0 0,-1 0 0 0 0,1-1-58 0 0,-1-4 259 0 0,-1 0-1 0 0,0 1 1 0 0,0-1 0 0 0,-1-2-259 0 0,0-1 177 0 0,1 5-293 0 0,1-1 0 0 0,-1 1 1 0 0,1-1-1 0 0,0 1 0 0 0,1-1 0 0 0,-1 1 0 0 0,1-1 1 0 0,0 1-1 0 0,0-1 0 0 0,1 1 0 0 0,-1-1 1 0 0,2-3 115 0 0,-2 7-280 0 0,0 1 6 0 0,-14-15-6 0 0,1 5 1520 0 0,10 8-1035 0 0,2 1-143 0 0,-1 1 1 0 0,1-1-1 0 0,0 0 1 0 0,0 0-1 0 0,0 0 1 0 0,0 0-1 0 0,0 0 1 0 0,0 0-1 0 0,0 0 1 0 0,1 0-1 0 0,-1 0 1 0 0,0-1-63 0 0,-3-3 23 0 0,3 4-119 0 0,0 0-45 0 0,0 0 1 0 0,0 0 0 0 0,0 1 0 0 0,0-1 0 0 0,0 0 0 0 0,0 0 0 0 0,0 1 0 0 0,-1-1 0 0 0,1 0-1 0 0,0 1 1 0 0,0-1 0 0 0,-1 1 0 0 0,0 0 140 0 0,0-1-12 0 0,-6-3-318 0 0,2 1-1 0 0,-1-1 0 0 0,-4-4 331 0 0,7 5 10 0 0,1 0 0 0 0,0 0 0 0 0,1-1 0 0 0,-1 1 0 0 0,0-1 0 0 0,1 0 0 0 0,0 1 0 0 0,0-1 0 0 0,0-1 0 0 0,1 1 0 0 0,-1 0 0 0 0,1 0 0 0 0,0 0 0 0 0,0-1-10 0 0,-3-17-1674 0 0,4 20-3400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48.15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388 0 919 0 0,'0'0'132'0'0,"0"0"219"0"0,0 0 97 0 0,0 0 21 0 0,0 0-3 0 0,0 0-29 0 0,0 0-12 0 0,0 0-1 0 0,0 0-25 0 0,0 0-107 0 0,-1 2-48 0 0,-29 42 989 0 0,6-7 43 0 0,-1-2 0 0 0,-13 13-1276 0 0,14-18 359 0 0,-1-2-1 0 0,-2-1 1 0 0,-1-1-1 0 0,-1-2 0 0 0,-3 1-358 0 0,-59 36-753 0 0,89-60 506 0 0,2-1 233 0 0,0 1-1 0 0,0-1 1 0 0,-1 0-1 0 0,1 0 1 0 0,0 0-1 0 0,0 0 1 0 0,-1 1 0 0 0,1-1-1 0 0,0 0 1 0 0,0 0-1 0 0,-1 0 1 0 0,1 0-1 0 0,0 0 1 0 0,-1 0-1 0 0,1 0 1 0 0,0 0-1 0 0,0 0 1 0 0,-1 0-1 0 0,1 0 1 0 0,0 0-1 0 0,-1 0 15 0 0,1 0-101 0 0,0 0-1 0 0,-1 0 0 0 0,1 0 1 0 0,0 0-1 0 0,-1 0 0 0 0,1 0 1 0 0,0 1-1 0 0,-1-1 1 0 0,1 0-1 0 0,0 0 0 0 0,0 0 1 0 0,-1 0-1 0 0,1 0 0 0 0,0 0 1 0 0,0 0-1 0 0,-1 1 0 0 0,1-1 1 0 0,0 0-1 0 0,0 0 0 0 0,-1 0 1 0 0,1 1 101 0 0,0-1-626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6:48.69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28 455 0 0,'1'-9'1027'0'0,"2"-4"513"0"0,-1 7 3157 0 0,10 24-4131 0 0,1-2-1 0 0,1 1 1 0 0,0-2-1 0 0,6 5-565 0 0,20 23-206 0 0,-30-33 76 0 0,1-1 0 0 0,-1 0 0 0 0,2-1 0 0 0,-1 0 0 0 0,1 0 0 0 0,7 3 130 0 0,-3-2-347 0 0,0 1 1 0 0,-1 0-1 0 0,4 5 347 0 0,-8-5-324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7:21.20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261 206 3223 0 0,'0'0'143'0'0,"0"0"82"0"0,0 0 243 0 0,0 0 107 0 0,-6-4 2022 0 0,0 3-2210 0 0,0 0-1 0 0,-1 0 1 0 0,1 0-1 0 0,0 1 1 0 0,-1-1-1 0 0,1 2 1 0 0,0-1 0 0 0,-1 1-1 0 0,1 0 1 0 0,0 0-1 0 0,0 0 1 0 0,-1 1-1 0 0,1 0 1 0 0,0 0-1 0 0,1 1 1 0 0,-1 0-1 0 0,-4 3-386 0 0,-2 0 391 0 0,1 1-1 0 0,0 1 1 0 0,1 0-1 0 0,0 1 1 0 0,0 0-1 0 0,1 1 0 0 0,0-1 1 0 0,-1 4-391 0 0,4-5 62 0 0,0 0 0 0 0,1 0-1 0 0,0 1 1 0 0,0 0 0 0 0,1 0 0 0 0,1 0 0 0 0,-1 0 0 0 0,1 0-1 0 0,0 6-61 0 0,2-10-46 0 0,0 0-1 0 0,0 0 1 0 0,1 0-1 0 0,0-1 1 0 0,0 1 0 0 0,0 0-1 0 0,1 0 1 0 0,-1 0-1 0 0,1 0 1 0 0,1 0-1 0 0,-1-1 1 0 0,0 1-1 0 0,1 0 1 0 0,0-1-1 0 0,0 1 1 0 0,1-1-1 0 0,-1 0 1 0 0,1 0-1 0 0,2 3 47 0 0,1 0-103 0 0,-1-1-1 0 0,1 0 0 0 0,0-1 0 0 0,1 1 1 0 0,-1-1-1 0 0,1 0 0 0 0,0-1 1 0 0,0 0-1 0 0,1 0 0 0 0,-1 0 104 0 0,-1-2 3 0 0,-1 0-1 0 0,1 0 1 0 0,0-1-1 0 0,-1 0 1 0 0,1 0 0 0 0,0 0-1 0 0,0-1 1 0 0,0 0-1 0 0,0 0 1 0 0,0 0-1 0 0,0-1 1 0 0,-1 1-1 0 0,1-2 1 0 0,3 0-3 0 0,-2 0 74 0 0,0 0 1 0 0,0-1-1 0 0,0 0 1 0 0,-1-1-1 0 0,1 1 0 0 0,-1-1 1 0 0,0 0-1 0 0,0-1 1 0 0,3-3-75 0 0,0 0 159 0 0,-2 0 0 0 0,1 0 1 0 0,-1-1-1 0 0,0-1 1 0 0,-1 1-1 0 0,0-1-159 0 0,8-17 280 0 0,-1-1 0 0 0,-1 0-1 0 0,-2-1 1 0 0,1-8-280 0 0,12-39-2112 0 0,-3 0 0 0 0,0-23 2112 0 0,-20 94-175 0 0,1 0 1 0 0,-1 0-1 0 0,0 0 0 0 0,-1 1 0 0 0,1-1 0 0 0,-1 0 0 0 0,-1-3 175 0 0,2 7-162 0 0,-18-4 420 0 0,9 6-138 0 0,1 0 0 0 0,0 1 0 0 0,0 0 0 0 0,0 0 0 0 0,0 1 0 0 0,0 0 0 0 0,0 1 0 0 0,-5 3-120 0 0,-7 2 416 0 0,6-3-400 0 0,-18 9 331 0 0,13-4-4332 0 0,9-3-625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2:14.48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1727 0 0,'0'0'0'0'0,"0"0"72"0"0,0 0-72 0 0,0 0 96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6:30.8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433 55 1839 0 0,'0'0'367'0'0,"0"0"866"0"0,0-8 4013 0 0,0-2-5376 0 0,0 9-34 0 0,-1-7 1158 0 0,1 7-894 0 0,-1 0 1 0 0,0-1-1 0 0,0 1 0 0 0,0 0 1 0 0,0-1-1 0 0,0 1 1 0 0,0 0-1 0 0,0 0 0 0 0,0 0 1 0 0,-1 0-1 0 0,1 0 1 0 0,0 0-1 0 0,-1 0 1 0 0,1 0-1 0 0,-1 1 0 0 0,1-1 1 0 0,-1 1-1 0 0,1-1 1 0 0,-1 1-1 0 0,1-1 0 0 0,-1 1 1 0 0,0 0-101 0 0,-7-2 408 0 0,-1 0 1 0 0,1 1-1 0 0,-4 0-408 0 0,-1 0 370 0 0,-1 1-1 0 0,0 0 1 0 0,1 1-1 0 0,-1 1 0 0 0,1 0 1 0 0,0 1-1 0 0,-1 0 1 0 0,1 1-1 0 0,0 1 1 0 0,1 0-1 0 0,-1 1 1 0 0,-2 2-370 0 0,1 0-236 0 0,9-5 129 0 0,1 0 1 0 0,-1 0-1 0 0,1 0 1 0 0,0 0 0 0 0,-3 4 106 0 0,7-6-120 0 0,1-1-22 0 0,0 0 114 0 0,0 0 0 0 0,0 0 0 0 0,-1 0 0 0 0,1 0 0 0 0,0 0 0 0 0,0 0 0 0 0,-1 0 0 0 0,1 0 0 0 0,0 0-1 0 0,0 1 1 0 0,-1-1 0 0 0,1 0 0 0 0,0 0 0 0 0,0 0 0 0 0,0 0 0 0 0,-1 1 0 0 0,1-1 0 0 0,0 0 0 0 0,0 0 0 0 0,0 0 0 0 0,0 1-1 0 0,0-1 1 0 0,-1 0 0 0 0,1 0 0 0 0,0 0 0 0 0,0 1 0 0 0,0-1 0 0 0,0 0 0 0 0,0 0 0 0 0,0 1 0 0 0,0-1 0 0 0,0 0 0 0 0,0 1 0 0 0,0-1-1 0 0,0 0 1 0 0,0 0 0 0 0,0 1 0 0 0,0-1 0 0 0,0 0 0 0 0,0 0 0 0 0,0 1 0 0 0,0-1 0 0 0,0 0 0 0 0,0 0 0 0 0,0 1 0 0 0,1-1-1 0 0,-1 0 1 0 0,0 0 0 0 0,0 1 28 0 0,6 11-592 0 0,-3-9 534 0 0,-1-1-1 0 0,1 1 1 0 0,-1-1-1 0 0,1 0 1 0 0,0 0-1 0 0,0 0 1 0 0,0 0-1 0 0,0 0 1 0 0,2 0 58 0 0,32 12-534 0 0,-24-10 266 0 0,24 7-482 0 0,-28-9 671 0 0,-1 0 1 0 0,1 1 0 0 0,-1 0 0 0 0,1 0 0 0 0,-1 1 0 0 0,0 0-1 0 0,-1 0 1 0 0,1 1 78 0 0,-7-5 25 0 0,-1 1-1 0 0,0-1 1 0 0,0 0 0 0 0,1 1-1 0 0,-1-1 1 0 0,0 1-1 0 0,0-1 1 0 0,1 1-1 0 0,-1-1 1 0 0,0 1-1 0 0,0-1 1 0 0,0 1-1 0 0,0-1 1 0 0,0 1-1 0 0,0-1 1 0 0,0 1 0 0 0,0 0-1 0 0,0-1 1 0 0,0 1-1 0 0,0-1 1 0 0,0 1-1 0 0,0-1 1 0 0,0 1-1 0 0,-1-1 1 0 0,1 1-1 0 0,0-1 1 0 0,0 1 0 0 0,-1-1-1 0 0,1 1-24 0 0,-8 12 514 0 0,4-8-302 0 0,-1 0 0 0 0,0 0 1 0 0,0 0-1 0 0,-1 0 0 0 0,0-1 1 0 0,1 0-1 0 0,-1 0 0 0 0,-4 1-212 0 0,-13 6 1062 0 0,-16 6-1062 0 0,36-16 37 0 0,-70 26 693 0 0,29-12-804 0 0,-2 3 74 0 0,18-2-1147 0 0,27-15 303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6:31.6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173 55 4719 0 0,'0'0'102'0'0,"0"0"20"0"0,1 2 8 0 0,-1 1-119 0 0,0 0 1 0 0,0-1-1 0 0,0 1 1 0 0,0 0-1 0 0,0 0 1 0 0,0 0-1 0 0,-1-1 1 0 0,1 1-1 0 0,-2 1-11 0 0,-9 29 568 0 0,1-4 825 0 0,-9 60 2229 0 0,12-52-2384 0 0,-2 0-1 0 0,-8 21-1237 0 0,17-56 27 0 0,-1 0 0 0 0,0 0 0 0 0,1 0 0 0 0,-1 0 0 0 0,0 0 0 0 0,-1 0 0 0 0,1 0 0 0 0,0 0 0 0 0,0 0 0 0 0,-2 1-27 0 0,-1 1 87 0 0,4-3 32 0 0,-2-1 62 0 0,1 1-121 0 0,0 0-1 0 0,0-1 0 0 0,-1 1 1 0 0,1-1-1 0 0,0 1 1 0 0,0-1-1 0 0,-1 1 0 0 0,1-1 1 0 0,0 0-1 0 0,-1 0 1 0 0,1 0-1 0 0,-1 0 0 0 0,1 0 1 0 0,0 0-1 0 0,-1 0 1 0 0,1 0-1 0 0,0-1 0 0 0,-1 1 1 0 0,1 0-1 0 0,-1-1-59 0 0,0 0 66 0 0,-1 0 0 0 0,1-1 0 0 0,-1 1 0 0 0,1-1 0 0 0,0 1 0 0 0,0-1 1 0 0,0 0-1 0 0,0 0 0 0 0,0 0 0 0 0,-1-1-66 0 0,0-1 34 0 0,0 0-1 0 0,0 0 1 0 0,1 0 0 0 0,-1-1 0 0 0,1 1 0 0 0,0 0 0 0 0,0-1 0 0 0,1 0-1 0 0,-1 1 1 0 0,1-1 0 0 0,0 0 0 0 0,0-1-34 0 0,1-2-46 0 0,0 1 0 0 0,1-1 0 0 0,0 1 0 0 0,1-1 0 0 0,-1 1 0 0 0,1 0 1 0 0,1 0-1 0 0,-1 0 0 0 0,1 0 0 0 0,1 0 0 0 0,3-6 46 0 0,6-8-1236 0 0,1 0 0 0 0,15-17 1236 0 0,-11 18-1476 0 0,0-1-1 0 0,1 2 1 0 0,7-4 1476 0 0,-14 13-654 0 0,1 0 0 0 0,0 1 0 0 0,0 1 0 0 0,1 0 0 0 0,0 1-1 0 0,4-2 655 0 0,-15 8 37 0 0,-1 0 1 0 0,0 1-1 0 0,1-1 0 0 0,-1 1 0 0 0,1-1 0 0 0,-1 1 0 0 0,1 0 0 0 0,-1 0 0 0 0,1 0 0 0 0,-1 0 0 0 0,0 1 0 0 0,1-1 0 0 0,-1 0 0 0 0,1 1 1 0 0,-1 0-1 0 0,1 0-37 0 0,1 1 152 0 0,-1-1 0 0 0,1 1 0 0 0,-1 0 0 0 0,1 0 0 0 0,-1 1 0 0 0,0-1 0 0 0,0 1 0 0 0,0-1 0 0 0,-1 1 0 0 0,2 1-152 0 0,-1 0 254 0 0,0-1-1 0 0,-1 1 1 0 0,1 0-1 0 0,-1 0 0 0 0,0 1 1 0 0,0-1-1 0 0,0 0 1 0 0,1 3-254 0 0,-3-4 176 0 0,1-1 0 0 0,0 1 0 0 0,-1 0 1 0 0,1 0-1 0 0,-1 0 0 0 0,0 0 0 0 0,0 0 1 0 0,0 0-1 0 0,0-1 0 0 0,-1 1 0 0 0,1 0 0 0 0,-2 3-176 0 0,1-3 137 0 0,0 0 0 0 0,0-1 0 0 0,-1 1 0 0 0,0 0-1 0 0,1 0 1 0 0,-1-1 0 0 0,0 1 0 0 0,0-1 0 0 0,-1 0-1 0 0,1 1 1 0 0,0-1 0 0 0,-2 0-137 0 0,-4 4 294 0 0,-1 0-1 0 0,0-1 1 0 0,0 0-294 0 0,2-1 181 0 0,-2 1 23 0 0,-1-1-1 0 0,0 0 1 0 0,1 0-1 0 0,-1-1 1 0 0,0 0-1 0 0,-1-1-203 0 0,-18 3 966 0 0,-14 0-966 0 0,8-2 1365 0 0,-12 5-1365 0 0,45-8-60 0 0,2 0-226 0 0,10 5-400 0 0,16 4 597 0 0,0-1 0 0 0,0-1-1 0 0,20 2 90 0 0,10 3 116 0 0,-37-7-183 0 0,35 8-794 0 0,0 2 0 0 0,-1 2 0 0 0,16 9 861 0 0,-45-15-4894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1-26T17:23:07.344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0 1 20095,'0'0'0,"0"0"0,0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2:23.80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86 919 0 0,'3'-21'80'0'0,"0"1"-80"0"0,1 5 0 0 0,2 2 0 0 0,4 3 744 0 0,3 4 136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54.53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162 84 2383 0 0,'0'0'92'0'0,"0"0"-14"0"0,0 0-44 0 0,0 0-182 0 0,0 0-78 0 0,0 0-20 0 0,0 0 10 0 0,0 0 51 0 0,0 1 171 0 0,0-1-1 0 0,0 0 1 0 0,0 0-1 0 0,0 0 1 0 0,0 0-1 0 0,0 0 1 0 0,0 0-1 0 0,0 0 1 0 0,0 0 0 0 0,0 0-1 0 0,-1 0 1 0 0,1 0-1 0 0,0 0 1 0 0,0 0-1 0 0,0 0 1 0 0,0 0-1 0 0,0 1 1 0 0,0-1-1 0 0,0 0 1 0 0,0 0 0 0 0,-1 0-1 0 0,1 0 1 0 0,0 0-1 0 0,0 0 1 0 0,0 0-1 0 0,0 0 1 0 0,0 0-1 0 0,0-1 1 0 0,0 1-1 0 0,0 0 1 0 0,-1 0 0 0 0,1 0-1 0 0,0 0 1 0 0,0 0-1 0 0,0 0 1 0 0,0 0-1 0 0,0 0 1 0 0,0 0 14 0 0,-1-2 153 0 0,0 0 0 0 0,1 0 0 0 0,-1 0 0 0 0,1 0 0 0 0,-1 0 0 0 0,1 0 0 0 0,0 0 1 0 0,-1 0-1 0 0,1 0 0 0 0,0 0 0 0 0,1 0 0 0 0,-1 0 0 0 0,0 0 0 0 0,0 0 0 0 0,1 0 0 0 0,-1 0 0 0 0,1 0-153 0 0,0 0 593 0 0,-1 0 0 0 0,1 0 0 0 0,-1 0 0 0 0,0 0 0 0 0,1-1 0 0 0,-1 1 0 0 0,0 0-1 0 0,-1 0 1 0 0,1-1-593 0 0,-1 0 894 0 0,0-1-1 0 0,0 1 0 0 0,-1 0 1 0 0,1 0-1 0 0,-1 0 0 0 0,-1-2-893 0 0,2 4 1050 0 0,-6 0 1201 0 0,7 1-2137 0 0,-1 0 0 0 0,0 0 0 0 0,0 0 0 0 0,0-1 1 0 0,1 1-1 0 0,-1 0 0 0 0,0 0 0 0 0,0 0 0 0 0,1 1 0 0 0,-1-1 1 0 0,0 0-1 0 0,0 0 0 0 0,0 0 0 0 0,1 0 0 0 0,-1 1 0 0 0,0-1 1 0 0,1 0-1 0 0,-1 1 0 0 0,0-1 0 0 0,0 1-114 0 0,-1 1 0 0 0,-1 0-1 0 0,0 1 0 0 0,1-1 1 0 0,0 1-1 0 0,0 0 0 0 0,0 0 1 0 0,0 0-1 0 0,0 0 0 0 0,0 0 1 0 0,1 0-1 0 0,-1 0 0 0 0,1 0 1 0 0,0 1-1 0 0,0-1 0 0 0,0 0 1 0 0,0 1-1 0 0,1 1 1 0 0,-2 10-254 0 0,1 0-1 0 0,1 0 1 0 0,1 9 254 0 0,-1 0-202 0 0,0-13 135 0 0,0 85 398 0 0,-12 92-331 0 0,4-136 850 0 0,2-12 814 0 0,0 15-1664 0 0,6-43 153 0 0,-1 1 0 0 0,2 0 0 0 0,0 0 0 0 0,0 0 0 0 0,2 0 0 0 0,0 3-153 0 0,-1-9-35 0 0,0 1 0 0 0,1-1 0 0 0,0 0 0 0 0,0 0 0 0 0,1 0 0 0 0,0 0 0 0 0,0-1 0 0 0,5 6 35 0 0,-8-11-93 0 0,-1-1 10 0 0,0 0 3 0 0,0 0 0 0 0,0 0 0 0 0,-1 2 35 0 0,-1 0 1 0 0,1 0-1 0 0,-1 0 0 0 0,1 0 1 0 0,-1-1-1 0 0,0 1 0 0 0,1 0 0 0 0,-1-1 1 0 0,0 1-1 0 0,0-1 0 0 0,-1 1 45 0 0,-3 1-164 0 0,0 0 1 0 0,1-1-1 0 0,-1 1 0 0 0,0-1 0 0 0,0 0 1 0 0,-1-1 163 0 0,-25 11-1552 0 0,25-9-932 0 0,7-3-3518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5:27.8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205 119 455 0 0,'0'-5'653'0'0,"1"-1"0"0"0,-1 0 0 0 0,0 0 0 0 0,0 0-1 0 0,0 0 1 0 0,-1 0 0 0 0,0-1-653 0 0,-11-42 9243 0 0,6 28-5805 0 0,6 20-3130 0 0,0 1-20 0 0,0 0-33 0 0,0 0-114 0 0,0 0-49 0 0,0 0-11 0 0,0 0 1 0 0,0 0 4 0 0,0 0 2 0 0,0 0 0 0 0,0 0 7 0 0,0 0 29 0 0,0 7 28 0 0,-1-1 0 0 0,0 0 1 0 0,-1 0-1 0 0,0 0 0 0 0,-1 4-152 0 0,-2 6 252 0 0,-11 36 1050 0 0,-16 33-1302 0 0,6-15 338 0 0,10-23-160 0 0,2 0 0 0 0,3 0-1 0 0,0 8-177 0 0,-12 85 310 0 0,23-135-259 0 0,-2 1-55 0 0,-2 2-5 0 0,-12 12-1678 0 0,15-19 725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5:28.4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576 12 1231 0 0,'1'-1'60'0'0,"9"-3"-54"0"0,-2-1 75 0 0,-7 4 299 0 0,-1 1 103 0 0,0 0 11 0 0,3 0 1628 0 0,-1 0 1467 0 0,-5 4-3061 0 0,3-3-693 0 0,-5 6 739 0 0,-1 0 1 0 0,0-1 0 0 0,0 1-1 0 0,-1-1 1 0 0,0-1 0 0 0,0 1-1 0 0,0-1-574 0 0,-9 7 743 0 0,-39 36 1757 0 0,2 1 1 0 0,-26 35-2501 0 0,-89 116 1156 0 0,166-198-1149 0 0,-24 30-52 0 0,-33 41-1581 0 0,-28 24 1626 0 0,85-96-582 0 0,2-1-98 0 0,0 0-990 0 0,0 0-3874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5:28.8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 42 1927 0 0,'0'-6'91'0'0,"0"3"-66"0"0,-5-17 209 0 0,5 19 373 0 0,0 0 0 0 0,-1 1 0 0 0,1-1 1 0 0,0 0-1 0 0,-1 1 0 0 0,1-1 0 0 0,-1 0 0 0 0,1 1 0 0 0,-1-1 1 0 0,1 0-1 0 0,-1 1 0 0 0,1-1 0 0 0,-1 1-607 0 0,-2-2-51 0 0,2 1 1150 0 0,1 1-190 0 0,0 0-79 0 0,0 0-20 0 0,0 0-74 0 0,0 0-302 0 0,0 0-136 0 0,0 0-30 0 0,0 0-21 0 0,0 0-75 0 0,0 0-39 0 0,-1 1-104 0 0,1 0 0 0 0,0 0-1 0 0,0 0 1 0 0,0 0 0 0 0,0 1 0 0 0,0-1-1 0 0,0 0 1 0 0,0 0 0 0 0,0 0-1 0 0,0 0 1 0 0,1 0 0 0 0,-1 0-1 0 0,0 0 1 0 0,1 1-29 0 0,6 16 329 0 0,-6-15-236 0 0,3 5 150 0 0,0-1 0 0 0,1 1-1 0 0,0-1 1 0 0,5 6-243 0 0,8 11 576 0 0,11 28 1743 0 0,9 23-2319 0 0,-8-16 892 0 0,-10-26-598 0 0,1 0 1 0 0,2-1-1 0 0,21 21-294 0 0,21 30-425 0 0,-44-50-457 0 0,-12-16 68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9:23.1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350 114 2303 0 0,'0'0'102'0'0,"0"0"147"0"0,0 0 538 0 0,0 0 233 0 0,0 0 48 0 0,0 0-74 0 0,0 0-351 0 0,-1-1-158 0 0,-2-1-365 0 0,0 1 0 0 0,-1-1 0 0 0,1 1 0 0 0,0 0 0 0 0,0 0 0 0 0,-1 0 0 0 0,1 1 0 0 0,-1-1 0 0 0,1 1 0 0 0,0-1 0 0 0,-1 1-1 0 0,1 0 1 0 0,-1 1 0 0 0,-2-1-120 0 0,-7 1 96 0 0,8-1-67 0 0,0 1-1 0 0,1 0 1 0 0,-1 0-1 0 0,0 0 1 0 0,1 0 0 0 0,-3 2-29 0 0,2-1 65 0 0,1-1 1 0 0,-1 0 0 0 0,1 1-1 0 0,-1-1 1 0 0,0-1-1 0 0,-2 1-65 0 0,-9 0 754 0 0,1 1-1 0 0,0 0 1 0 0,0 1-1 0 0,-11 4-753 0 0,-14 3 1290 0 0,35-9-1185 0 0,0 0-1 0 0,0 1 0 0 0,0 0 0 0 0,1 0 0 0 0,-1 0 1 0 0,1 1-1 0 0,-1-1 0 0 0,1 1 0 0 0,0 0 1 0 0,0 0-1 0 0,0 1 0 0 0,1-1 0 0 0,-1 1 1 0 0,-1 2-105 0 0,3-4-12 0 0,0 1 0 0 0,0 0 0 0 0,0 0 1 0 0,0-1-1 0 0,1 1 0 0 0,-1 0 1 0 0,1 1-1 0 0,0-1 0 0 0,0 0 0 0 0,0 0 1 0 0,0 0-1 0 0,1 1 0 0 0,-1-1 0 0 0,1 0 1 0 0,0 1-1 0 0,0-1 0 0 0,0 1 1 0 0,0-1-1 0 0,1 0 0 0 0,-1 1 0 0 0,1-1 1 0 0,0 1 11 0 0,0-1-65 0 0,0 0 1 0 0,1 0 0 0 0,-1 0 0 0 0,1-1 0 0 0,-1 1-1 0 0,1 0 1 0 0,0-1 0 0 0,0 1 0 0 0,0-1 0 0 0,0 0-1 0 0,1 0 1 0 0,-1 0 0 0 0,0 0 0 0 0,1 0 0 0 0,0 0 64 0 0,2 1-45 0 0,0-1 1 0 0,0 1-1 0 0,0-1 1 0 0,0-1 0 0 0,0 1-1 0 0,0-1 1 0 0,1 1-1 0 0,2-1 45 0 0,7 0 101 0 0,-1 0 1 0 0,0-1-1 0 0,1-1 0 0 0,-1 0 0 0 0,0-1 0 0 0,6-2-101 0 0,1-1 310 0 0,0-2-1 0 0,-1 0 1 0 0,1-1 0 0 0,0-2-310 0 0,3 0 263 0 0,-8 2-125 0 0,-1 0 1 0 0,0-1-1 0 0,0-1 0 0 0,-1 0 0 0 0,0-1 0 0 0,0-1 0 0 0,-1 0 1 0 0,8-10-139 0 0,-19 19 42 0 0,1 0 1 0 0,-1 0-1 0 0,0 0 1 0 0,-1 0-1 0 0,1 0 1 0 0,-1 0-1 0 0,1-1 1 0 0,-1 1-1 0 0,0 0 1 0 0,0-1-1 0 0,0 1 1 0 0,-1-1-1 0 0,1 0 1 0 0,-1 1-1 0 0,0-1 1 0 0,0 1-1 0 0,0-1 1 0 0,0 1-1 0 0,-1-1 1 0 0,1 0-1 0 0,-1 1 1 0 0,0-1-1 0 0,0 1 1 0 0,0 0-1 0 0,-1-1 1 0 0,1 1-1 0 0,-1 0 1 0 0,0 0-1 0 0,1 0 1 0 0,-2 0-1 0 0,1 0 1 0 0,0 0-1 0 0,0 1 1 0 0,-1-1-1 0 0,0 1 1 0 0,1-1-1 0 0,-1 1 1 0 0,0 0-1 0 0,0 0 1 0 0,0 0-1 0 0,-1 1-42 0 0,-7-5 177 0 0,0 1 1 0 0,0 1-1 0 0,-1 0 0 0 0,1 0 0 0 0,-10-1-177 0 0,14 4 50 0 0,-1 0 0 0 0,1 0 0 0 0,0 0 0 0 0,-1 1 0 0 0,1 0 0 0 0,-1 1 0 0 0,1 0 0 0 0,-1 0 0 0 0,1 0 0 0 0,0 1-50 0 0,-7 4-172 0 0,14-6-4 0 0,-1 1 0 0 0,0-1 1 0 0,1 1-1 0 0,-1-1 0 0 0,1 0 0 0 0,-1 1 0 0 0,1-1 0 0 0,-1 1 1 0 0,1-1-1 0 0,-1 1 0 0 0,1-1 0 0 0,-1 1 0 0 0,1 0 1 0 0,0-1-1 0 0,-1 1 0 0 0,1 0 0 0 0,0-1 0 0 0,-1 1 0 0 0,1 0 1 0 0,0 0 175 0 0,0 7-6186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09:23.7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 27 5903 0 0,'0'0'132'0'0,"-1"-8"316"0"0,3 1-748 0 0,2-4 4636 0 0,-3 21-3240 0 0,-1-1-567 0 0,-1-1 0 0 0,1 0 0 0 0,-2 1 0 0 0,1-1 0 0 0,-1 0 0 0 0,-1 0 0 0 0,1 0 0 0 0,-3 4-529 0 0,0 1 999 0 0,1 0 0 0 0,-1 7-999 0 0,2-1 570 0 0,1-1 1 0 0,1 1-1 0 0,0-1 1 0 0,2 8-571 0 0,9 74 1317 0 0,-2-28-794 0 0,-8-66-435 0 0,0 0 0 0 0,0 1 0 0 0,-1-1 0 0 0,0 0 0 0 0,0 0 0 0 0,-1 1-88 0 0,0-1-394 0 0,-1 1 1 0 0,0-1-1 0 0,-3 6 394 0 0,5-11-811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1:14.6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268 67 1639 0 0,'-10'-26'117'0'0,"6"16"-74"0"0,4 9 105 0 0,-1 0 0 0 0,0-1 0 0 0,1 1-1 0 0,-1 0 1 0 0,1 0 0 0 0,0 0 0 0 0,-1-1-1 0 0,1 1 1 0 0,0 0 0 0 0,0 0 0 0 0,0-1-1 0 0,0 1 1 0 0,0-1-148 0 0,0-1 721 0 0,0 2 204 0 0,0-1 150 0 0,1-2-508 0 0,0 2 2984 0 0,1 2-3443 0 0,0 0-1 0 0,-1-1 1 0 0,1 1-1 0 0,0 0 0 0 0,0 0 1 0 0,-1 0-1 0 0,1 0 1 0 0,0 1-1 0 0,-1-1 0 0 0,1 0 1 0 0,0 1-1 0 0,-1-1 0 0 0,1 1 1 0 0,-1 0-1 0 0,1-1 1 0 0,-1 1-1 0 0,1 0 0 0 0,0 1-107 0 0,0-1 96 0 0,0 1 0 0 0,0 0 0 0 0,0 0-1 0 0,0 0 1 0 0,0 1 0 0 0,-1-1 0 0 0,1 0-1 0 0,-1 1 1 0 0,1-1 0 0 0,-1 1-1 0 0,0-1-95 0 0,1 4 123 0 0,0 0-1 0 0,0 0 0 0 0,-1-1 0 0 0,0 1 0 0 0,0 0 1 0 0,0 0-1 0 0,-1 0 0 0 0,0 0 0 0 0,0 0 0 0 0,-1 5-122 0 0,-1 2 166 0 0,-2 0 0 0 0,1 0-1 0 0,-2 0 1 0 0,0 0-1 0 0,0-1 1 0 0,-2 2-166 0 0,-6 10 189 0 0,-1-1 0 0 0,-10 13-189 0 0,-11 8 115 0 0,-7 5-115 0 0,-24 30-120 0 0,50-59-19 0 0,5-6-269 0 0,0 0 1 0 0,1 0 0 0 0,0 2 0 0 0,1-1 0 0 0,1 1-1 0 0,1 0 408 0 0,2-2-1192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1:15.3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251 191 1927 0 0,'0'-1'3'0'0,"-2"0"12"0"0,0-1 0 0 0,0 1 0 0 0,0 0 0 0 0,0 0 1 0 0,0-1-1 0 0,0 1 0 0 0,0 0 0 0 0,0 1 0 0 0,0-1 0 0 0,-1 0 0 0 0,1 1 0 0 0,-1-1-15 0 0,2 1 5 0 0,0 0 0 0 0,-1 0-1 0 0,1-1 1 0 0,0 1-1 0 0,-1 0 1 0 0,1 1 0 0 0,0-1-1 0 0,-1 0 1 0 0,1 0-1 0 0,0 0 1 0 0,-1 1 0 0 0,1-1-1 0 0,0 1 1 0 0,0-1-1 0 0,-1 1 1 0 0,1 0 0 0 0,0-1-1 0 0,-1 1-4 0 0,-2 2 63 0 0,-7 3 212 0 0,-1 1 0 0 0,1 1 0 0 0,0 0 1 0 0,1 0-1 0 0,0 1 0 0 0,0 1 0 0 0,-3 4-275 0 0,-10 13 1948 0 0,2 1 0 0 0,-4 7-1948 0 0,20-28 394 0 0,0 1-1 0 0,1 0 0 0 0,0 1 1 0 0,0-1-1 0 0,0 0 0 0 0,1 1 1 0 0,0 0-1 0 0,0 7-393 0 0,2-14 32 0 0,1 1-1 0 0,-1-1 1 0 0,1 0-1 0 0,0 1 1 0 0,0-1-1 0 0,0 1 1 0 0,0-1 0 0 0,1 0-1 0 0,-1 1 1 0 0,1-1-1 0 0,-1 1 1 0 0,1-1-1 0 0,0 0 1 0 0,0 0 0 0 0,0 1-1 0 0,0-1 1 0 0,0 0-1 0 0,1 0 1 0 0,-1 0-1 0 0,0 0 1 0 0,1 0 0 0 0,0-1-1 0 0,-1 1 1 0 0,1 0-1 0 0,0-1 1 0 0,0 1-1 0 0,0-1 1 0 0,0 0-1 0 0,0 1 1 0 0,0-1 0 0 0,0 0-1 0 0,1 0 1 0 0,-1 0-1 0 0,2 0-31 0 0,7 2 90 0 0,1-1 0 0 0,-1 1-1 0 0,0-2 1 0 0,1 0 0 0 0,-1 0 0 0 0,1-1-1 0 0,-1 0 1 0 0,4-2-90 0 0,20-2 31 0 0,0-2-1 0 0,1-2-30 0 0,4-2-262 0 0,-1-1 1 0 0,35-16 261 0 0,-48 16 184 0 0,-1-1-1 0 0,-1-1 1 0 0,0-1 0 0 0,16-13-184 0 0,-31 20 178 0 0,-2 1 0 0 0,1-1 0 0 0,-1-1 0 0 0,0 1 0 0 0,-1-1 0 0 0,1 0 0 0 0,-2-1 0 0 0,1 1 0 0 0,3-8-178 0 0,-6 10 88 0 0,-1 0 0 0 0,1 0 0 0 0,-1-1 0 0 0,-1 1 0 0 0,1 0 0 0 0,-1-1 0 0 0,0 0 0 0 0,0 1 0 0 0,-1-1 0 0 0,0 1 0 0 0,0-1-1 0 0,0 0 1 0 0,-1 1 0 0 0,0-1 0 0 0,-1-3-88 0 0,-2 0 69 0 0,1 1 0 0 0,-1 0 0 0 0,0-1 0 0 0,-1 1 0 0 0,0 1 0 0 0,-1-1 0 0 0,0 1 0 0 0,0 0 0 0 0,0 0 0 0 0,-1 1 1 0 0,-1 0-1 0 0,1 0 0 0 0,-1 1 0 0 0,-6-5-69 0 0,5 5-117 0 0,0 1 0 0 0,0 0 0 0 0,-1 0 0 0 0,1 1 1 0 0,-1 0-1 0 0,-6-1 117 0 0,8 3-524 0 0,-1 0 0 0 0,0 0 0 0 0,1 1 0 0 0,-1 0 1 0 0,0 1-1 0 0,1 0 0 0 0,-1 0 0 0 0,0 1 524 0 0,-16 3-5279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2:17.62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377 19 455 0 0,'0'0'1035'0'0,"0"0"112"0"0,0 0 49 0 0,0 0-139 0 0,0 0-626 0 0,0 0-278 0 0,0 0-52 0 0,0 0-34 0 0,0 0-127 0 0,0 0-64 0 0,0 0 3 0 0,0 0 7 0 0,0 0-6 0 0,0 0-32 0 0,0 0-9 0 0,0 0-6 0 0,0 0 51 0 0,0 0 204 0 0,0 0 35 0 0,0 0 56 0 0,0 0 271 0 0,5-4 1285 0 0,-4 0-461 0 0,-1 4-1235 0 0,0 0 0 0 0,1-1 0 0 0,-1 1 0 0 0,0 0 0 0 0,0 0 0 0 0,0 0 0 0 0,0-1 0 0 0,0 1 0 0 0,0 0-1 0 0,0 0 1 0 0,0 0 0 0 0,0-1 0 0 0,0 1 0 0 0,0 0 0 0 0,1 0 0 0 0,-1 0 0 0 0,0-1 0 0 0,0 1 0 0 0,-1 0 0 0 0,1 0 0 0 0,0-1 0 0 0,0 1 0 0 0,0 0 0 0 0,0 0 0 0 0,0 0 0 0 0,0-1-1 0 0,0 1 1 0 0,0 0 0 0 0,0 0 0 0 0,0 0 0 0 0,0-1 0 0 0,-1 1 0 0 0,1 0 0 0 0,0 0 0 0 0,0 0 0 0 0,0 0 0 0 0,0-1 0 0 0,-1 1 0 0 0,1 0 0 0 0,0 0-39 0 0,-23 1-774 0 0,12 0 801 0 0,6-1 147 0 0,0 0 0 0 0,0 0 0 0 0,0-1-1 0 0,0 1 1 0 0,0-1-174 0 0,-1 0 226 0 0,1 0 0 0 0,-1 1 0 0 0,0 0-1 0 0,0 0 1 0 0,1 0 0 0 0,-1 1 0 0 0,0 0 0 0 0,1 0 0 0 0,-1 0-1 0 0,1 1 1 0 0,-1-1 0 0 0,-4 4-226 0 0,3-3 53 0 0,-33 12 734 0 0,22-8-76 0 0,0 0-1 0 0,-8 5-710 0 0,18-7 89 0 0,4-2-1 0 0,0 0 0 0 0,0 0 0 0 0,1 0-1 0 0,-1 1 1 0 0,0-1 0 0 0,0 2-88 0 0,4-4 11 0 0,-1 0 0 0 0,1 1-1 0 0,0-1 1 0 0,-1 1-1 0 0,1-1 1 0 0,-1 0 0 0 0,1 1-1 0 0,-1-1 1 0 0,1 0 0 0 0,0 0-1 0 0,-1 1 1 0 0,1-1-1 0 0,-1 0 1 0 0,1 0 0 0 0,-1 0-1 0 0,1 0 1 0 0,-1 0 0 0 0,0 0-11 0 0,-6 3 215 0 0,-10 12-110 0 0,11-9-94 0 0,0 2 32 0 0,1-1-33 0 0,2 0-10 0 0,-11 14 11 0 0,12-19 16 0 0,1 1 0 0 0,-1-1-1 0 0,1 1 1 0 0,0 0 0 0 0,0 0 0 0 0,-1 0-27 0 0,-2 8 147 0 0,0-1-16 0 0,2-6-106 0 0,0 0-1 0 0,1 0 1 0 0,-1-1 0 0 0,1 1 0 0 0,0 0-1 0 0,1 0 1 0 0,-1 0 0 0 0,1 0-1 0 0,-1 4-24 0 0,5 21-432 0 0,0 3 480 0 0,-4 35 952 0 0,0-65-1024 0 0,0 0-1 0 0,1 0 1 0 0,-1 0-1 0 0,0 0 0 0 0,1 0 1 0 0,0 0-1 0 0,-1 0 1 0 0,1 0-1 0 0,0 0 1 0 0,0 0-1 0 0,0-1 0 0 0,0 1 1 0 0,1 0-1 0 0,-1 0 25 0 0,0-1-277 0 0,-1-1 112 0 0,18 14-87 0 0,-5-2 685 0 0,-4-1-348 0 0,-6-8-81 0 0,12 10-34 0 0,-11-10-59 0 0,-1-1 1 0 0,1 0 0 0 0,0 0-1 0 0,-1-1 1 0 0,1 1 0 0 0,0-1-1 0 0,0 0 1 0 0,0 0 0 0 0,0 0-1 0 0,1-1 89 0 0,9 2-49 0 0,0-1-1 0 0,4-1 50 0 0,-17 0 149 0 0,-1 0 31 0 0,0 0 4 0 0,0 0-2 0 0,9 0 480 0 0,5 4-306 0 0,-10-3-353 0 0,-1 0-60 0 0,0 1-1 0 0,0-2 0 0 0,0 1 1 0 0,0 0-1 0 0,1-1 0 0 0,-1 1 0 0 0,0-1 1 0 0,0 0-1 0 0,1 0 0 0 0,-1 0 1 0 0,0 0-1 0 0,2-1 58 0 0,0-1 81 0 0,5 0 359 0 0,-9 1-365 0 0,0 1-1 0 0,1 0 1 0 0,-1 0-1 0 0,0-1 1 0 0,0 1-1 0 0,0 0 1 0 0,0-1-1 0 0,1 0 1 0 0,-1 1 0 0 0,1-1-75 0 0,10-5 544 0 0,1 2-519 0 0,-12 4-117 0 0,-1 0-11 0 0,9-2-297 0 0,18-4-161 0 0,-25 6 615 0 0,-1-1 1 0 0,1 1-1 0 0,0-1 1 0 0,0 0-1 0 0,-1 0 1 0 0,1 0-1 0 0,-1 0 1 0 0,1 0-1 0 0,-1 0 0 0 0,1 0 1 0 0,-1 0-1 0 0,0-1 1 0 0,1 1-55 0 0,-1-1 61 0 0,0 2 110 0 0,11-11 457 0 0,-9 8-634 0 0,1 1 1 0 0,-1-1-1 0 0,1 1 1 0 0,-1-1-1 0 0,1 1 1 0 0,0 0-1 0 0,3-1 6 0 0,-6 3-38 0 0,6-2-107 0 0,-3 0-4 0 0,1 0 0 0 0,0-1 0 0 0,0 1 0 0 0,-1-1 0 0 0,5-3 149 0 0,-3 2 16 0 0,-4 3 53 0 0,0 0 0 0 0,0-1-1 0 0,0 1 1 0 0,-1 0 0 0 0,1-1-1 0 0,0 1 1 0 0,-1-1 0 0 0,1 1-1 0 0,-1-1 1 0 0,0 0 0 0 0,1 1 0 0 0,-1-1-1 0 0,0 0 1 0 0,0 0 0 0 0,0 0-1 0 0,0 0 1 0 0,-1 0 0 0 0,1 0-1 0 0,0-1 1 0 0,-1 1 0 0 0,1-2-69 0 0,0-2-36 0 0,1-1 0 0 0,0 1 1 0 0,0 0-1 0 0,0 0 0 0 0,3-4 36 0 0,1-15-1478 0 0,-5 24 1244 0 0,-1 1 2 0 0,-2-15-232 0 0,-1 8 669 0 0,1 0 1 0 0,-1 0-1 0 0,-1 1 0 0 0,-2-5-205 0 0,-3-5 639 0 0,9 15-535 0 0,-1-1-111 0 0,1 1 0 0 0,-1-1 0 0 0,1 0 0 0 0,-1 1 0 0 0,1-1 0 0 0,0 0 0 0 0,0 1 0 0 0,0-1 0 0 0,0-1 7 0 0,0 1-127 0 0,0 1 0 0 0,0-1-1 0 0,0 1 1 0 0,0-1 0 0 0,0 0 0 0 0,0 1-1 0 0,-1-1 1 0 0,1 1 0 0 0,-1-1 0 0 0,1 1-1 0 0,-1-1 1 0 0,1 1 0 0 0,-1-1 0 0 0,0 1-1 0 0,0 0 128 0 0,-7-11-72 0 0,3 7 83 0 0,4 4 46 0 0,0 0 29 0 0,-10-7 260 0 0,1 0 0 0 0,1-1 0 0 0,-8-10-346 0 0,15 17 102 0 0,1 2-162 0 0,0-1 1 0 0,1 0-1 0 0,-1 0 1 0 0,0 0 0 0 0,0 0-1 0 0,1-1 1 0 0,-1 1 0 0 0,1 0-1 0 0,-1 0 1 0 0,1 0-1 0 0,-1 0 1 0 0,1-1 0 0 0,0 1-1 0 0,0 0 1 0 0,-1 0 0 0 0,1 0-1 0 0,0-1 60 0 0,-2-8-956 0 0,2 9 827 0 0,-1 0 164 0 0,-3-1-1 0 0,1-1 1 0 0,0 1 0 0 0,-1 0-1 0 0,0 0 1 0 0,1 0 0 0 0,-1 0 0 0 0,0 1-1 0 0,0 0 1 0 0,0 0 0 0 0,0 0-1 0 0,0 0 1 0 0,-4 0-35 0 0,-10-1-1468 0 0,0 1 0 0 0,-7 0 1468 0 0,25 1-890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2:30.42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37 53 919 0 0,'0'0'175'0'0,"0"0"398"0"0,0 0 178 0 0,0 0 32 0 0,7-9 2506 0 0,0 5-3033 0 0,0 1 0 0 0,-1-1 0 0 0,1-1 0 0 0,-1 1 0 0 0,0-1 0 0 0,0 0-256 0 0,-6 4 269 0 0,0 1 29 0 0,0 0 106 0 0,0 0 48 0 0,0 0 10 0 0,0-7 670 0 0,0 4 2992 0 0,-3 1-2447 0 0,4 7 998 0 0,0 1-3177 0 0,-1-5 390 0 0,0 8-238 0 0,0-7 343 0 0,1 0-3 0 0,-3 9 45 0 0,-2 10 687 0 0,4-20-520 0 0,-6 16 611 0 0,4-7-605 0 0,0 9-47 0 0,2 11-554 0 0,0-18 191 0 0,0-1 0 0 0,0 1-1 0 0,-1 1 203 0 0,0-7 93 0 0,0 0-1 0 0,0 0 1 0 0,-1 0-1 0 0,0 0 1 0 0,0 0-1 0 0,-1-1 1 0 0,0 2-93 0 0,-23 38 1105 0 0,2-4-565 0 0,20-34-531 0 0,2-2-6 0 0,2 4-17 0 0,0-7-16 0 0,0 0 0 0 0,0-1 0 0 0,0 1 0 0 0,0 0 0 0 0,0-1 0 0 0,1 1 0 0 0,-1 0 0 0 0,1-1-1 0 0,-1 1 1 0 0,1-1 0 0 0,-1 1 0 0 0,1-1 0 0 0,0 1 0 0 0,0-1 0 0 0,1 1 30 0 0,5 12-146 0 0,-5-9 231 0 0,0-1 0 0 0,0 1 0 0 0,0-1 0 0 0,0 1 0 0 0,-1 0 0 0 0,1 0 0 0 0,-1 0 0 0 0,-1 0 0 0 0,1 0 0 0 0,-1 0 0 0 0,0 0 0 0 0,0 2-85 0 0,0-3 38 0 0,0 0 45 0 0,0-2-75 0 0,0 0 1 0 0,0 0 0 0 0,1 0-1 0 0,-1 0 1 0 0,1 0-1 0 0,-1 0 1 0 0,1-1-1 0 0,0 1 1 0 0,0 1-9 0 0,-1-3 0 0 0,1 2-18 0 0,-1 0 0 0 0,1 0 0 0 0,0-1 0 0 0,0 1 0 0 0,0 0 0 0 0,0-1 0 0 0,1 1 0 0 0,0 0 18 0 0,-2-1-64 0 0,6 6-117 0 0,-2-4 159 0 0,-2-1-20 0 0,2 2 46 0 0,-3-3 65 0 0,-1-1-1 0 0,0 0-4 0 0,0 0 1 0 0,0 0 6 0 0,0 0 1 0 0,0 0 0 0 0,0 5-1 0 0,2 23 90 0 0,0-12-190 0 0,-1-15-118 0 0,2 8-85 0 0,-1-3 259 0 0,-1-4 27 0 0,-1-2 16 0 0,0 0 0 0 0,0 0 16 0 0,0 0-17 0 0,0 0 0 0 0,0 0 17 0 0,0 0-12 0 0,0 0 17 0 0,0 0 0 0 0,0 0-22 0 0,0 0-32 0 0,0 0-117 0 0,0 0-65 0 0,0 0 6 0 0,0 0 10 0 0,0 0-50 0 0,0 0-211 0 0,0 0-91 0 0,0 0-1366 0 0,0 0-5384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7:10.507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123 44 887 0 0,'-103'-2'80'0'0,"102"2"-80"0"0,3 0 0 0 0,7-1 0 0 0,9 1 0 0 0,-18 0 0 0 0,0 0 0 0 0,0-1 0 0 0,0 1 0 0 0,0 0 0 0 0,0 0 0 0 0,0 0 0 0 0,0 0 0 0 0,0 0 0 0 0,0 0 0 0 0,0 0 0 0 0,0 0 0 0 0,0 0 0 0 0,0 0 0 0 0,0 0 0 0 0,0 0 0 0 0,0 0 0 0 0,0 0 0 0 0,0 0 0 0 0,-12-1 0 0 0,83 1-328 0 0,-69 0 200 0 0,-2 0 32 0 0,-18 0 171 0 0,15 0-64 0 0,-19 2 80 0 0,9 0 169 0 0,-1-1-1 0 0,-5 0-259 0 0,44-3 1180 0 0,12-3-1180 0 0,-13 2 740 0 0,-22 2-366 0 0,-12 1-105 0 0,5 0-233 0 0,0 0-32 0 0,-5 1 118 0 0,10 0-69 0 0,7 2-56 0 0,-5-3-18 0 0,0 1-1 0 0,0-1 1 0 0,0 1-1 0 0,0-1 1 0 0,0 0-1 0 0,0 0 1 0 0,0 0 0 0 0,0 0-1 0 0,0 0 1 0 0,0-1-1 0 0,0 1 1 0 0,0-1 21 0 0,-1 1-94 0 0,-1 0-2 0 0,0 0 0 0 0,0 0 2 0 0,0 0 4 0 0,0 0 2 0 0,0 0 0 0 0,10 0 0 0 0,11-6 207 0 0,-20 6 28 0 0,-1 0 11 0 0,0 0 17 0 0,0 0 61 0 0,0 0 27 0 0,-3-1 7 0 0,-47-5 208 0 0,40 3-331 0 0,10 3-145 0 0,0 0 0 0 0,0 0 0 0 0,0 0 0 0 0,0 0 0 0 0,0 0 0 0 0,0 0 0 0 0,0 0 0 0 0,0 0 0 0 0,0 0 0 0 0,0 0 0 0 0,0 0 0 0 0,0 0 0 0 0,0 0 0 0 0,1 0 0 0 0,-1 0 0 0 0,0 0 0 0 0,0 0 0 0 0,0 0 0 0 0,0 0 0 0 0,0 0 0 0 0,0 0 0 0 0,0 0 0 0 0,0 0 0 0 0,0 0 0 0 0,0 0 0 0 0,0 0 0 0 0,0 0 0 0 0,0 0 0 0 0,0 0 0 0 0,0 0 0 0 0,0-1 0 0 0,0 1 0 0 0,0 0 0 0 0,0 0 0 0 0,0 0 0 0 0,0 0 0 0 0,0 0 0 0 0,0 0 0 0 0,0 0 0 0 0,0 0 0 0 0,0 0 0 0 0,0 0 0 0 0,0 0 0 0 0,0 0 0 0 0,0 0 0 0 0,0 0 0 0 0,0 0 0 0 0,0 0 0 0 0,0 0 0 0 0,0 0 1 0 0,0 0-1 0 0,0 0 0 0 0,-1 0 0 0 0,1 0 0 0 0,0 0 0 0 0,0 0 0 0 0,0 0-2 0 0,18-3 222 0 0,-3 2 47 0 0,-15 1-260 0 0,0 0-1 0 0,0 0 0 0 0,0 0 1 0 0,0 0-1 0 0,0 0 1 0 0,0 0-1 0 0,0 0 1 0 0,0 0-1 0 0,-1 0 1 0 0,1 0-1 0 0,0 0 1 0 0,0 0-1 0 0,0 0 1 0 0,0 0-1 0 0,0 0 1 0 0,0 0-1 0 0,0-1 0 0 0,0 1 1 0 0,0 0-1 0 0,0 0 1 0 0,0 0-1 0 0,0 0 1 0 0,0 0-1 0 0,0 0 1 0 0,0 0-1 0 0,0 0 1 0 0,0 0-1 0 0,0 0 1 0 0,0 0-1 0 0,0 0 0 0 0,0 0 1 0 0,0 0-1 0 0,0 0 1 0 0,0-1-1 0 0,0 1 1 0 0,0 0-1 0 0,0 0 1 0 0,0 0-1 0 0,0 0 1 0 0,0 0-1 0 0,0 0 1 0 0,0 0-1 0 0,0 0 1 0 0,0 0-1 0 0,0 0 0 0 0,0 0 1 0 0,0 0-1 0 0,0 0 1 0 0,0-1-1 0 0,0 1 1 0 0,0 0-1 0 0,0 0 1 0 0,0 0-1 0 0,0 0 1 0 0,0 0-1 0 0,0 0 1 0 0,0 0-1 0 0,0 0 0 0 0,0 0 1 0 0,0 0-1 0 0,0 0 1 0 0,1 0-1 0 0,-1 0 1 0 0,0 0-1 0 0,0 0 1 0 0,0 0-9 0 0,-6 1-27 0 0,0-1 1 0 0,1 0-1 0 0,-1 0 1 0 0,-4-1 26 0 0,-3 1-166 0 0,46 2-29 0 0,-32-1 312 0 0,-1-1-5 0 0,0 0-33 0 0,0 0-7 0 0,0 0 27 0 0,0 0 11 0 0,-2 0 2 0 0,-92 4 472 0 0,89-2-408 0 0,12-1-96 0 0,13 0-16 0 0,-7-3-38 0 0,0 0 0 0 0,7-3-26 0 0,6-1 4 0 0,-6 1 15 0 0,-19 4 70 0 0,-78-2 523 0 0,63 3-449 0 0,21-1 80 0 0,23 2 66 0 0,-2 3-220 0 0,-21-6-57 0 0,-4-1-584 0 0,-3 3 628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55.13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807 1 3191 0 0,'0'0'68'0'0,"0"0"16"0"0,0 0 6 0 0,0 0 90 0 0,0 0 361 0 0,0 0 163 0 0,0 0 31 0 0,0 0 11 0 0,-1 0 20 0 0,-25 10 2164 0 0,0-1 0 0 0,-20 2-2930 0 0,10-4 883 0 0,0-1 0 0 0,0-3 0 0 0,-9 0-883 0 0,-29 3 2231 0 0,-58 12-2231 0 0,35 2 306 0 0,48-9-42 0 0,-31 2-264 0 0,46-10-460 0 0,-1-1 0 0 0,-19-3 460 0 0,66 2-6352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7:34.1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1104 0 1375 0 0,'-2'0'107'0'0,"-7"0"1361"0"0,-1 1 1 0 0,0 0-1 0 0,1 1 0 0 0,-1-1 1 0 0,1 2-1 0 0,-3 1-1468 0 0,-1 0 836 0 0,1 1 0 0 0,0 1 0 0 0,0 0 0 0 0,-3 2-836 0 0,-16 14-392 0 0,1 1 0 0 0,-23 22 392 0 0,-1 0 307 0 0,43-36-299 0 0,-162 133 505 0 0,94-73 441 0 0,-6 14-954 0 0,-269 308 3221 0 0,333-366-3155 0 0,-2 2-445 0 0,1 1 0 0 0,-9 17 379 0 0,29-43-557 0 0,2-2-88 0 0,0 0-333 0 0,0 0-142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7:34.6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1375 0 0,'0'0'66'0'0,"0"0"110"0"0,0 0 444 0 0,0 0 196 0 0,0 0 42 0 0,0 0-47 0 0,0 0-223 0 0,0 0-92 0 0,0 0-16 0 0,0 2-11 0 0,0 6-171 0 0,1 0-1 0 0,0-1 1 0 0,1 1 0 0 0,-1 0-1 0 0,1-1 1 0 0,1 1-1 0 0,0 0-297 0 0,8 19 1088 0 0,6 8-1088 0 0,4 10 489 0 0,21 53 1172 0 0,11 10-1661 0 0,-29-65 628 0 0,1-1-1 0 0,3 0 0 0 0,18 19-627 0 0,-15-24 189 0 0,81 96 679 0 0,-107-128-845 0 0,0 1 0 0 0,0 1 0 0 0,0-1 0 0 0,-1 1 0 0 0,0 0 0 0 0,0 0 0 0 0,-1 0 0 0 0,0 0 0 0 0,0 1 0 0 0,1 2-23 0 0,-4-7 4 0 0,1 0 1 0 0,0 0 0 0 0,-1 0-1 0 0,0 1 1 0 0,0-1-1 0 0,0 0 1 0 0,0 0 0 0 0,0 0-1 0 0,-1 0 1 0 0,1 0 0 0 0,-1 0-1 0 0,0 0 1 0 0,0 0 0 0 0,0 0-1 0 0,0 0 1 0 0,0 0 0 0 0,-1 0-1 0 0,1-1 1 0 0,-1 1-1 0 0,0 0 1 0 0,0-1 0 0 0,0 0-1 0 0,0 1 1 0 0,0-1 0 0 0,0 0-1 0 0,-1 0 1 0 0,0 0-5 0 0,-12 9-365 0 0,-3 1-145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7:37.71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306 79 1175 0 0,'-1'-4'6'0'0,"0"-1"0"0"0,0 1 0 0 0,0-1 0 0 0,-1 1-1 0 0,0 0 1 0 0,-1-2-6 0 0,-12-31 459 0 0,12 28 3053 0 0,2 12 1873 0 0,0 5-6064 0 0,-9 28 2282 0 0,-11 28-1603 0 0,-3 12 652 0 0,2 19 205 0 0,-1 34-857 0 0,12-53 202 0 0,-5 0 0 0 0,-17 51-202 0 0,17-75 210 0 0,8-25-29 0 0,0-1 0 0 0,-2 1 1 0 0,-4 4-182 0 0,6-15-7 0 0,3-5-118 0 0,0 0 0 0 0,-1-1 0 0 0,-6 9 125 0 0,10-17-192 0 0,2-2-12 0 0,0 0-50 0 0,0 0-24 0 0,0 0-2 0 0,0 0-25 0 0,0 0-107 0 0,0 0-48 0 0,0 0-11 0 0,0 0 21 0 0,2-1 88 0 0,4-3 221 0 0,0 0-1 0 0,0 0 1 0 0,-1 0-1 0 0,1 0 0 0 0,-1-1 1 0 0,0 0-1 0 0,-1 0 1 0 0,1 0-1 0 0,0-2 142 0 0,10-15-688 0 0,10-19 688 0 0,-17 29-87 0 0,12-23-246 0 0,-1-1 0 0 0,-1-1 0 0 0,-2-2 333 0 0,-7 14-266 0 0,-1 1 1 0 0,-2-2-1 0 0,0 1 1 0 0,-1-1-1 0 0,-1-7 266 0 0,-2 11-179 0 0,-1 1-1 0 0,-2-11 180 0 0,1 22-106 0 0,-2 1 1 0 0,1-1-1 0 0,-1 1 0 0 0,0-1 0 0 0,-1 1 0 0 0,-3-7 106 0 0,1 3-119 0 0,1 3-149 0 0,-1-1 0 0 0,-5-8 268 0 0,8 15-166 0 0,0 0 0 0 0,1 0 1 0 0,-1 0-1 0 0,1 0 0 0 0,0-1 0 0 0,0 1 0 0 0,0 0 1 0 0,1 0-1 0 0,-1-1 0 0 0,1-2 166 0 0,0-3-615 0 0,1-1-1 0 0,0 1 1 0 0,2-8 615 0 0,1 6-204 0 0,-3 11 156 0 0,0-1 96 0 0,2-6 47 0 0,-3 6 114 0 0,0 2 24 0 0,0 0-1 0 0,0 0 18 0 0,0 0 71 0 0,0 0 30 0 0,0 0 7 0 0,0 0 6 0 0,0 0 18 0 0,0 0 8 0 0,0 0 2 0 0,0 0-8 0 0,0 0-34 0 0,0 1-304 0 0,0 0 0 0 0,-1 0 0 0 0,1-1 0 0 0,0 1 0 0 0,-1 0 0 0 0,1-1-1 0 0,-1 1 1 0 0,1 0 0 0 0,-1-1 0 0 0,1 1 0 0 0,-1-1 0 0 0,0 1-46 0 0,-1 2 107 0 0,-16 23 9 0 0,2 1-1 0 0,1 1 0 0 0,1 2-115 0 0,-35 88 182 0 0,31-65 334 0 0,3 1-1 0 0,1 0 0 0 0,-1 27-515 0 0,0 40 2174 0 0,14-94-1815 0 0,1 6-195 0 0,0-31-436 0 0,0-2-77 0 0,0 0-370 0 0,0 0-1486 0 0,0 0-637 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3:17:40.0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343 52 1895 0 0,'0'0'79'0'0,"0"0"48"0"0,0 0 95 0 0,0 0 40 0 0,0 0 8 0 0,0 0 32 0 0,0 0 123 0 0,0 0 58 0 0,0 0 11 0 0,0 0-20 0 0,0 0-96 0 0,0 0-39 0 0,0 0-10 0 0,0 0-98 0 0,0 0-395 0 0,0 0-121 0 0,0 0-17 0 0,0 0 5 0 0,0 0 28 0 0,0 0 11 0 0,0 0 2 0 0,0-2 11 0 0,0 0 167 0 0,2-15-640 0 0,-1 15 791 0 0,-1 2 15 0 0,0-1 1 0 0,0-1 0 0 0,1 0 0 0 0,-1 1-1 0 0,1-1 1 0 0,-1 1 0 0 0,1-1 0 0 0,0 0-1 0 0,0 0-88 0 0,0 1 18 0 0,-1 0 204 0 0,0 1-12 0 0,0 0-2 0 0,0 0 0 0 0,0 0-4 0 0,0 0-17 0 0,2-10 166 0 0,-1 8-189 0 0,-1 2-49 0 0,0 0-19 0 0,0 0-7 0 0,0 0-39 0 0,0 0-154 0 0,0 0-34 0 0,0 0 2 0 0,0 0 2 0 0,0 0 4 0 0,0 0 2 0 0,0 0 0 0 0,0 0 34 0 0,0 0 131 0 0,0 0 28 0 0,0 0 18 0 0,-1 1-69 0 0,1-1 0 0 0,0 1-1 0 0,0-1 1 0 0,0 0 0 0 0,0 1 0 0 0,-1-1 0 0 0,1 0-1 0 0,0 1 1 0 0,0-1 0 0 0,-1 0 0 0 0,1 1-1 0 0,0-1 1 0 0,0 0 0 0 0,-1 0 0 0 0,1 1 0 0 0,0-1-1 0 0,-1 0 1 0 0,1 0-14 0 0,-6 5 501 0 0,1 0-392 0 0,-1 0 78 0 0,1 0-1 0 0,0 1 0 0 0,0-1 1 0 0,1 1-1 0 0,0 0 1 0 0,0 0-1 0 0,0 1 0 0 0,-2 5-186 0 0,-1 3-12 0 0,6-12-29 0 0,0 3-42 0 0,-1 10 1 0 0,-3 18 232 0 0,-2 0 0 0 0,-1-1 0 0 0,-11 30-150 0 0,3-28 635 0 0,-1-1 0 0 0,-12 15-635 0 0,9-15-118 0 0,2 0 0 0 0,-8 21 118 0 0,21-37-272 0 0,4-16 150 0 0,1-2-7 0 0,0 2-6 0 0,-2 8 22 0 0,-3 16 169 0 0,5-20 90 0 0,-2 1 0 0 0,1-1-1 0 0,-3 6-145 0 0,-10 22 906 0 0,13-32-744 0 0,1-2-139 0 0,0 1 0 0 0,-1 0 0 0 0,1 0 0 0 0,0-1-1 0 0,-1 1 1 0 0,1 0 0 0 0,-1-1 0 0 0,1 1-1 0 0,-1-1 1 0 0,1 1 0 0 0,-1 0 0 0 0,0-1-23 0 0,-1 3 62 0 0,-31 46 4 0 0,32-47 60 0 0,1-2 13 0 0,-6 9 258 0 0,5-7-181 0 0,-1 0-61 0 0,0 0 0 0 0,-1 0-1 0 0,1 0 1 0 0,0 0 0 0 0,0 0-1 0 0,-1 3-154 0 0,-15 12 1172 0 0,17-15-1064 0 0,1-2-4 0 0,0 0-41 0 0,0 0-160 0 0,0 0-19 0 0,0 0-15 0 0,0 0-104 0 0,0 0-42 0 0,0 0-10 0 0,0 0 14 0 0,0 0 60 0 0,0 0 21 0 0,0 0 6 0 0,0 0 17 0 0,0 0 60 0 0,0 0 21 0 0,0 0 6 0 0,0 0-2 0 0,0 0-9 0 0,0 0 20 0 0,0 0-3 0 0,0 0-7 0 0,0 0-38 0 0,0 0-21 0 0,0 0-2 0 0,0 0-57 0 0,0 0-242 0 0,0 0-105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6:31.09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546 57 2879 0 0,'-33'-3'7'0'0,"0"2"-1"0"0,0 1 0 0 0,-31 4-6 0 0,-31 1 343 0 0,73-5 511 0 0,4 1 67 0 0,1-1-1 0 0,-1-1 0 0 0,0-1 1 0 0,-12-3-921 0 0,-30-10 2441 0 0,-44-10 2651 0 0,194 38-6443 0 0,141 11 195 0 0,2-13 1751 0 0,-98-5 30 0 0,203-4 15 0 0,-308-2-656 0 0,133-5-555 0 0,0-6 0 0 0,68-18 571 0 0,-178 20-150 0 0,42-7 4 0 0,-92 16-132 0 0,-3 0-71 0 0,0 0-771 0 0,0 0-3047 0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6:32.05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321 257 4607 0 0,'-11'-10'1205'0'0,"-1"0"0"0"0,0 0-1 0 0,0 1 1 0 0,-1 1 0 0 0,-4-2-1205 0 0,-35-16 2597 0 0,17 12-4502 0 0,27 10 2016 0 0,1 0 0 0 0,0 0 0 0 0,0-1 0 0 0,0 0 0 0 0,0 0 0 0 0,1 0 0 0 0,0-1 0 0 0,-4-4-111 0 0,-10-13 1721 0 0,-12-18-1721 0 0,30 39 99 0 0,-9-13 993 0 0,-1 1 0 0 0,-2-1-1092 0 0,13 14 451 0 0,1 1-156 0 0,0 0-67 0 0,0 0-18 0 0,0 0-59 0 0,0 0-227 0 0,0 0-45 0 0,0 0-10 0 0,2 0-70 0 0,9 2-33 0 0,-1 1 1 0 0,1-1 0 0 0,-1 2-1 0 0,9 4 234 0 0,42 21-525 0 0,-28-12 258 0 0,143 77-762 0 0,-77-40 230 0 0,36 12 799 0 0,-45-28 84 0 0,99 45 1010 0 0,-180-78-773 0 0,-1-1 1 0 0,0 2 0 0 0,4 2-322 0 0,-11-7 375 0 0,-1-1 17 0 0,-8 9 393 0 0,4-7-700 0 0,1 1 0 0 0,-1-1 0 0 0,0 1 1 0 0,0-1-1 0 0,0-1 0 0 0,-1 1 0 0 0,1-1 0 0 0,-2 1-85 0 0,-38 7 385 0 0,25-5-251 0 0,-12 2-13 0 0,-202 45 363 0 0,178-36-498 0 0,-26 7-502 0 0,-42 19 516 0 0,64-16-606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6:33.37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642 97 3823 0 0,'0'0'83'0'0,"0"0"12"0"0,-1-1 10 0 0,-6-8 213 0 0,-1 0 1 0 0,0 0-1 0 0,-3-2-318 0 0,-17-11 3701 0 0,18 14-2673 0 0,3 3 571 0 0,0 0 0 0 0,-1 0 1 0 0,1 1-1 0 0,-3-1-1599 0 0,8 5 282 0 0,-8-2 206 0 0,8 2-474 0 0,1-1 0 0 0,-1 1 0 0 0,0 0 1 0 0,1 0-1 0 0,-1 0 0 0 0,1 0 0 0 0,-1 0 1 0 0,0 0-1 0 0,1 1 0 0 0,-1-1 0 0 0,1 0 1 0 0,-1 1-1 0 0,1-1 0 0 0,-1 1 1 0 0,0 0-15 0 0,-3 1 26 0 0,-6 3 65 0 0,-1 0 0 0 0,2 1 0 0 0,-1 1 0 0 0,1-1 0 0 0,0 2 0 0 0,-5 3-91 0 0,-20 15 122 0 0,3-7 129 0 0,0-1 0 0 0,-18 7-251 0 0,-70 24 1251 0 0,107-44-1092 0 0,-8 3 304 0 0,1 2 0 0 0,-4 2-463 0 0,18-9 89 0 0,1 0 0 0 0,-1 1 0 0 0,1 0 0 0 0,0 0 0 0 0,0 0-1 0 0,0 0 1 0 0,1 1 0 0 0,-1 0 0 0 0,-2 4-89 0 0,6-7-5 0 0,0-1-1 0 0,0 0 1 0 0,1 1 0 0 0,-1-1-1 0 0,0 1 1 0 0,1-1 0 0 0,-1 1-1 0 0,1-1 1 0 0,-1 1 0 0 0,1-1-1 0 0,0 1 1 0 0,0-1 0 0 0,0 1-1 0 0,0-1 1 0 0,0 1-1 0 0,0 0 1 0 0,0-1 0 0 0,0 1-1 0 0,1 0 6 0 0,0 0-35 0 0,0 0 1 0 0,0 0-1 0 0,0 0 0 0 0,0 0 0 0 0,0 0 0 0 0,1 0 0 0 0,-1 0 0 0 0,1 0 1 0 0,-1-1-1 0 0,1 1 0 0 0,0-1 0 0 0,0 2 35 0 0,6 2-163 0 0,-1 0 0 0 0,1-1 0 0 0,0 0 1 0 0,1 0-1 0 0,-1 0 0 0 0,2-1 163 0 0,25 10-766 0 0,1-3 1 0 0,0 0-1 0 0,1-3 0 0 0,26 2 766 0 0,64 2-1761 0 0,-67-8 722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6:36.75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 64 8407 0 0,'0'0'191'0'0,"-2"-1"26"0"0,0-1-89 0 0,1 1-104 0 0,-1 0 0 0 0,1 0 0 0 0,0 0 0 0 0,0-1 0 0 0,0 1 0 0 0,0 0 0 0 0,1 0 0 0 0,-1-1 0 0 0,0 1 0 0 0,0 0 0 0 0,1-1 0 0 0,-1 1 0 0 0,1-1 0 0 0,-1 1-24 0 0,0-2 525 0 0,0 0-1 0 0,0 1 0 0 0,0-1 0 0 0,0 0 1 0 0,0 0-1 0 0,1 0 0 0 0,-1 0 1 0 0,1-2-525 0 0,0 5 154 0 0,0-1 0 0 0,0 1 0 0 0,0-1 0 0 0,0 1 0 0 0,0-1 0 0 0,0 0 0 0 0,1 1 0 0 0,-1-1 0 0 0,0 1 0 0 0,0-1 0 0 0,1 1 0 0 0,-1-1 0 0 0,0 1 0 0 0,1-1 0 0 0,-1 1 0 0 0,0-1 0 0 0,1 1 0 0 0,-1-1 1 0 0,1 1-155 0 0,-1-1 88 0 0,1 1 1 0 0,0 0 0 0 0,0-1 0 0 0,0 1 0 0 0,-1 0 0 0 0,1-1-1 0 0,0 1 1 0 0,0 0 0 0 0,0 0 0 0 0,0 0 0 0 0,0 0 0 0 0,0 0-1 0 0,0 0 1 0 0,0 0 0 0 0,-1 0 0 0 0,2 0-89 0 0,0 0 10 0 0,0 1 1 0 0,-1-1-1 0 0,1 1 0 0 0,0-1 1 0 0,-1 1-1 0 0,1 0 1 0 0,0-1-1 0 0,-1 1 0 0 0,1 0 1 0 0,-1 0-1 0 0,1 0 0 0 0,-1 0 1 0 0,1 1-1 0 0,-1-1 1 0 0,0 0-1 0 0,0 1 0 0 0,1-1 1 0 0,-1 0-1 0 0,0 1 1 0 0,0 0-1 0 0,0 0-10 0 0,2 5 21 0 0,0 0 1 0 0,0 0-1 0 0,0 0 1 0 0,0 4-22 0 0,-1-5 1 0 0,3 13 28 0 0,-1 1 0 0 0,-1-1 0 0 0,-1 1 0 0 0,0-1 0 0 0,-1 4-29 0 0,-6 100 277 0 0,1-43-136 0 0,-3 24 465 0 0,2-43-239 0 0,-2-14-31 0 0,4-35 80 0 0,1 0-1 0 0,1 1 1 0 0,0 5-416 0 0,2-18-189 0 0,13-8-30 0 0,-1 0 1 0 0,-1-1-1 0 0,0 0 1 0 0,0 0-1 0 0,-1-2 1 0 0,0 1-1 0 0,1-2 219 0 0,23-29-1068 0 0,10-17 1068 0 0,-26 33-226 0 0,9-12-159 0 0,2 2 1 0 0,1 0-1 0 0,33-25 385 0 0,28-17-278 0 0,46-27 278 0 0,-131 100 193 0 0,0 0 0 0 0,0 0 0 0 0,0 0 0 0 0,1 1 0 0 0,-1 1 0 0 0,1-1 1 0 0,3 0-194 0 0,-10 3-2 0 0,-1 0 1 0 0,1 0-1 0 0,-1 0 1 0 0,1 0-1 0 0,-1 0 1 0 0,1 0-1 0 0,-1 0 1 0 0,1 1 0 0 0,-1-1-1 0 0,1 0 1 0 0,-1 0-1 0 0,1 0 1 0 0,-1 1-1 0 0,0-1 1 0 0,1 0-1 0 0,-1 0 1 0 0,1 1 0 0 0,-1-1-1 0 0,0 0 1 0 0,1 1-1 0 0,-1-1 1 0 0,0 0-1 0 0,1 1 1 0 0,-1-1-1 0 0,0 1 1 0 0,0-1-1 0 0,1 1 1 0 0,-1-1 0 0 0,0 1-1 0 0,0-1 1 0 0,0 0-1 0 0,1 1 2 0 0,2 15-403 0 0,-3-11 151 0 0,-1-1-1 0 0,0 1 1 0 0,1 0 0 0 0,-2-1-1 0 0,1 1 1 0 0,0-1-1 0 0,-1 1 1 0 0,0-1 0 0 0,0 0-1 0 0,0 1 1 0 0,-1-1-1 0 0,0 0 1 0 0,-2 3 252 0 0,-6 7-1207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6:37.09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3887 0 0,'0'0'83'0'0,"2"0"12"0"0,9 0 8 0 0,0 1 0 0 0,1 0 1 0 0,-1 0-1 0 0,10 3-103 0 0,-14-2 452 0 0,-1 0 0 0 0,0 1 0 0 0,1-1-1 0 0,-1 1 1 0 0,0 1 0 0 0,0-1 0 0 0,0 1 0 0 0,-1 0 0 0 0,2 1-452 0 0,3 4 1119 0 0,-1 0 1 0 0,1 1-1 0 0,-2 1 0 0 0,6 6-1119 0 0,28 49 3288 0 0,-36-57-2919 0 0,18 30 1045 0 0,-2 1 1 0 0,-1 1-1 0 0,9 29-1414 0 0,-25-55 281 0 0,1-1 0 0 0,0 1 0 0 0,1-2 0 0 0,1 1 0 0 0,3 3-281 0 0,-10-16 95 0 0,-1-1-6 0 0,0 0-5 0 0,0 0-16 0 0,0 0-36 0 0,0 0-136 0 0,0 0-65 0 0,0 0-1470 0 0,0 0-5825 0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06.30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3962 199 455 0 0,'1'-1'117'0'0,"-1"1"-1"0"0,1 0 1 0 0,-1-1-1 0 0,1 1 1 0 0,-1-1-1 0 0,1 1 1 0 0,-1-1-1 0 0,1 1 1 0 0,-1-1-1 0 0,0 1 1 0 0,1-1-1 0 0,-1 1 1 0 0,0-1-1 0 0,0 0 1 0 0,1 1-1 0 0,-1-1 1 0 0,0 1-1 0 0,0-1 1 0 0,0 0-1 0 0,0 1 1 0 0,0-1-1 0 0,0 0 0 0 0,1 1 1 0 0,-2-1-1 0 0,1 1 1 0 0,0-1-117 0 0,0 0 4 0 0,-1 0-1 0 0,1 0 1 0 0,-1-1-1 0 0,1 1 1 0 0,-1 0 0 0 0,1 1-1 0 0,-1-1 1 0 0,0 0 0 0 0,0 0-1 0 0,1 0 1 0 0,-1 0 0 0 0,0 0-1 0 0,0 1 1 0 0,0-1-4 0 0,-5-3-401 0 0,-1 0 0 0 0,0 0 0 0 0,1 1 1 0 0,-5-1 400 0 0,10 3 67 0 0,-16-6 376 0 0,1 1-1 0 0,-1 1 1 0 0,0 1-1 0 0,0 0 0 0 0,-17-1-442 0 0,-269-23 933 0 0,268 26-918 0 0,-650-26 3313 0 0,438 31-2108 0 0,-107 20-1220 0 0,90 0-568 0 0,1-1-348 0 0,55-3 56 0 0,-87-7 860 0 0,108-7 1377 0 0,150-2-909 0 0,0 2-1 0 0,0 1 0 0 0,-35 12-467 0 0,26-3-258 0 0,-78 21-4 0 0,84-28 544 0 0,0-1 0 0 0,-1-2-1 0 0,-9-2-281 0 0,19 0 147 0 0,-130 16 675 0 0,133-15-593 0 0,10-2 27 0 0,1 1 1 0 0,-1 1 0 0 0,1 0 0 0 0,0 2 0 0 0,-15 6-257 0 0,26-8-118 0 0,0-1 0 0 0,0 2-1 0 0,1-1 1 0 0,-1 0 0 0 0,1 1 0 0 0,0 0 0 0 0,0 1 0 0 0,1-1 0 0 0,-1 1 0 0 0,1 0 0 0 0,1 0 0 0 0,-1 0 118 0 0,-2 5-51 0 0,1-1 0 0 0,0 1 1 0 0,1 0-1 0 0,0 0 0 0 0,1 0 0 0 0,0 0 1 0 0,1 1 50 0 0,0 5 315 0 0,1 0 0 0 0,1 0 0 0 0,1 0 0 0 0,0 0 1 0 0,1 3-316 0 0,0-6 555 0 0,-2 0 1 0 0,0 0 0 0 0,0 0-1 0 0,-3 12-555 0 0,3-20 123 0 0,0 0 0 0 0,0 0 0 0 0,1 0 0 0 0,0 0 1 0 0,1 5-124 0 0,0-3 71 0 0,1 7-87 0 0,2 0 1 0 0,0-1-1 0 0,1 1 1 0 0,0-1-1 0 0,3 3 16 0 0,5 12-86 0 0,3 6-107 0 0,1-1-1 0 0,1-1 1 0 0,2 0 0 0 0,1-2-1 0 0,2 0 1 0 0,1-2 0 0 0,1-1-1 0 0,2 0 194 0 0,3 0 192 0 0,10 7-192 0 0,-29-26 39 0 0,1 0-1 0 0,0 0 0 0 0,0-2 1 0 0,1 0-1 0 0,3 1-38 0 0,15 4 45 0 0,0-1-1 0 0,0-2 1 0 0,1-1-1 0 0,1-1 1 0 0,-1-2-1 0 0,2-1-44 0 0,87 4 16 0 0,-25-2-643 0 0,6 5 627 0 0,71 21-354 0 0,0 1 1203 0 0,-103-22-466 0 0,37 5-69 0 0,41-2-314 0 0,30-12 280 0 0,60-11-280 0 0,-36-13 133 0 0,-5 1 348 0 0,-10 17 487 0 0,-88 4-1026 0 0,0-4 0 0 0,0-4 0 0 0,22-9 58 0 0,76-7-84 0 0,34-6 8 0 0,-175 18 633 0 0,8-5-557 0 0,-13 3 451 0 0,52-17 512 0 0,-50 15-745 0 0,-1 1 1 0 0,23-1-219 0 0,-30 9-297 0 0,-1-2 0 0 0,40-14 297 0 0,-65 16-79 0 0,0-1-1 0 0,0-1 0 0 0,-1 0 0 0 0,-1-1 1 0 0,0-2-1 0 0,0 0 0 0 0,7-6 80 0 0,-13 7 63 0 0,0 0 0 0 0,0-1 0 0 0,-1 0-1 0 0,-1-1 1 0 0,0 0 0 0 0,0-1 0 0 0,-2 0-1 0 0,0 0 1 0 0,0-1 0 0 0,-2 0 0 0 0,1 0-1 0 0,-2-1 1 0 0,0 1 0 0 0,1-12-63 0 0,4-27 668 0 0,-2 0 1 0 0,-2 0-1 0 0,-3-33-668 0 0,-3 71-174 0 0,-2 0-1 0 0,0 0 0 0 0,-1 1 1 0 0,0-1-1 0 0,-1 1 0 0 0,-1-1 1 0 0,0 1-1 0 0,-2 0 0 0 0,1 1 1 0 0,-2 0-1 0 0,0 0 0 0 0,0 0 1 0 0,-1 1-1 0 0,-1 1 0 0 0,-1-1 1 0 0,1 1-1 0 0,-2 1 0 0 0,1 0 1 0 0,-2 1-1 0 0,1 0 0 0 0,-8-3 175 0 0,-21-11-344 0 0,-1 2 1 0 0,0 2-1 0 0,-35-11 344 0 0,-137-38-737 0 0,96 38 663 0 0,-1 5 1 0 0,-1 5-1 0 0,-40 2 74 0 0,21 11-1240 0 0,74 8-3771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55.80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24 1951 0 0,'0'0'84'0'0,"11"-5"152"0"0,2 0 1695 0 0,0 1-1 0 0,0 1 0 0 0,1 1 0 0 0,0 0 0 0 0,-1 0 0 0 0,10 1-1930 0 0,20 2 3569 0 0,21 3-3569 0 0,-8 0 536 0 0,86 3-847 0 0,130-12 311 0 0,-217-3 1504 0 0,-75 12-2601 0 0,5 0-3374 0 0,0 0-1368 0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07.57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2575 147 1839 0 0,'61'-13'-117'0'0,"41"-9"1641"0"0,-81 16 343 0 0,0 0 0 0 0,-1-2 0 0 0,13-7-1867 0 0,-31 15 200 0 0,-1-1-1 0 0,1-1 0 0 0,-1 1 0 0 0,0 0 1 0 0,1 0-1 0 0,-1 0 0 0 0,0-1 0 0 0,0 1 1 0 0,0-1-1 0 0,0 1 0 0 0,0-1 0 0 0,0 0-199 0 0,0 1 105 0 0,0-1 462 0 0,-1 2-140 0 0,-1-2-62 0 0,0-1-310 0 0,0 0 0 0 0,-1 1 0 0 0,0-1 0 0 0,0 1-1 0 0,0-1 1 0 0,0 1 0 0 0,0 0 0 0 0,0 0 0 0 0,0 0 0 0 0,0 0 0 0 0,-1 0 0 0 0,1 1 0 0 0,-1-1 0 0 0,0 1-1 0 0,1 0 1 0 0,-1-1 0 0 0,0 1 0 0 0,0 0 0 0 0,0 0-55 0 0,-10-2 23 0 0,-1 0 0 0 0,1 1 1 0 0,-13 0-24 0 0,8 0 27 0 0,-34-2-1 0 0,1 3-1 0 0,-39 5-25 0 0,44-2 14 0 0,-105 1 441 0 0,-13-7-455 0 0,95 1 531 0 0,0 3-1 0 0,-69 10-530 0 0,-71 13 630 0 0,-99 13-150 0 0,230-19-429 0 0,2 2 0 0 0,-48 21-51 0 0,-75 19 104 0 0,11-9 188 0 0,130-32-44 0 0,0 4 0 0 0,-8 6-248 0 0,3 1 119 0 0,-172 77 474 0 0,206-92-593 0 0,0 0 0 0 0,1 2 0 0 0,1 1 0 0 0,1 1 0 0 0,-2 2 0 0 0,22-15 11 0 0,1 0-1 0 0,-1 0 1 0 0,1 0-1 0 0,0 1 1 0 0,1 0-1 0 0,-1 0 1 0 0,1 0 0 0 0,1 0-1 0 0,-1 1 1 0 0,1-1-1 0 0,-1 3-10 0 0,2-4 7 0 0,1 0 1 0 0,0 0-1 0 0,0 1 0 0 0,0-1 0 0 0,0 0 1 0 0,1 0-1 0 0,0 0 0 0 0,0 1 0 0 0,0-1 1 0 0,1 0-1 0 0,0 0 0 0 0,0 0 0 0 0,0 0 1 0 0,1 0-1 0 0,-1 0 0 0 0,2 2-7 0 0,8 16 29 0 0,2-1-1 0 0,0-1 1 0 0,1 0 0 0 0,3 3-29 0 0,11 15 35 0 0,3 5-30 0 0,-8-11 75 0 0,-1 0 0 0 0,15 32-80 0 0,-10-11 389 0 0,2-2-1 0 0,13 15-388 0 0,-35-57 20 0 0,1-1 0 0 0,0 0 1 0 0,1 0-1 0 0,0-1 0 0 0,0 0 0 0 0,1 0 0 0 0,0-1 0 0 0,0 0 0 0 0,1-1 0 0 0,-1 0 0 0 0,1-1 1 0 0,1 0-1 0 0,0-1-20 0 0,28 9 160 0 0,0-1 0 0 0,1-3 0 0 0,7 0-160 0 0,-28-5 46 0 0,139 19 159 0 0,-5-1 92 0 0,-130-18-214 0 0,48 9 385 0 0,-2 3-1 0 0,46 18-467 0 0,-41-7 105 0 0,83 29-61 0 0,-122-46-106 0 0,-1-1 1 0 0,2-2-1 0 0,17 1 62 0 0,-10-5-109 0 0,0-2 0 0 0,18-3 109 0 0,86-10-178 0 0,-55 3 98 0 0,64-6-189 0 0,0-7 0 0 0,18-10 269 0 0,-145 25-51 0 0,185-37-332 0 0,-152 34 126 0 0,1 3 0 0 0,26 1 257 0 0,-74 6-335 0 0,-1 0 0 0 0,0 1 0 0 0,0 1 0 0 0,0 0 0 0 0,-1 1 0 0 0,6 2 335 0 0,6 5-6440 0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08.61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500 160 3887 0 0,'2'-3'32'0'0,"0"0"0"0"0,0 1-1 0 0,0-1 1 0 0,1 0 0 0 0,-1 1-1 0 0,0-1 1 0 0,1 1 0 0 0,0 0-1 0 0,-1 0 1 0 0,1 0 0 0 0,0 0-1 0 0,1 0-31 0 0,9-6 12 0 0,1 1-1 0 0,9-3-11 0 0,-3 1-3 0 0,-14 5 141 0 0,1 1 0 0 0,-1-1-1 0 0,0-1 1 0 0,-1 1-1 0 0,3-3-137 0 0,-3 2 272 0 0,1 0-1 0 0,0 1 0 0 0,1-1 1 0 0,4-1-272 0 0,4-2 1462 0 0,-7 3-1076 0 0,0 1-1 0 0,0 0 0 0 0,1 1 1 0 0,-1 0-1 0 0,1 0 0 0 0,0 1 1 0 0,0 0-1 0 0,2 0-385 0 0,60-3 130 0 0,1 4-1 0 0,0 2 1 0 0,50 9-130 0 0,214 41-1199 0 0,-255-37 1138 0 0,-44-8 45 0 0,175 33-83 0 0,-137-22 258 0 0,59 23-159 0 0,-108-31 48 0 0,204 73 357 0 0,-124-40 141 0 0,13 12-546 0 0,-50-17 356 0 0,-1 3 1 0 0,-2 2-1 0 0,33 30-356 0 0,-85-61 103 0 0,-1 0 0 0 0,0 1 0 0 0,0 0-1 0 0,-1 1 1 0 0,-1 0 0 0 0,4 8-103 0 0,-11-16 74 0 0,-1 0 1 0 0,0 1 0 0 0,0 0-1 0 0,0-1 1 0 0,0 1 0 0 0,-1 0-1 0 0,0 1 1 0 0,-1-1 0 0 0,1 0-1 0 0,-1 0 1 0 0,0 1-1 0 0,-1-1 1 0 0,1 1 0 0 0,-1-1-1 0 0,-1 0 1 0 0,1 1 0 0 0,-1-1-1 0 0,0 0 1 0 0,-1 1-75 0 0,-1 4 192 0 0,-2 0 1 0 0,1 0-1 0 0,-1 0 0 0 0,-1-1 1 0 0,0 0-1 0 0,0 0 1 0 0,-8 8-193 0 0,-11 13 1050 0 0,-22 18-1050 0 0,34-36 168 0 0,-76 74 676 0 0,-4-3 0 0 0,-91 62-844 0 0,79-75 134 0 0,-2-4-1 0 0,-4-6 0 0 0,-90 36-133 0 0,151-77 112 0 0,-1-1 0 0 0,-1-3 0 0 0,0-2 0 0 0,-1-2 0 0 0,-32 2-112 0 0,-56 5 318 0 0,-138 20 64 0 0,82-12-551 0 0,-198 36-1476 0 0,-30 22-4466 0 0,350-72 4496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13.70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621 174 455 0 0,'-21'-48'1714'0'0,"0"0"3075"0"0,17 39-4058 0 0,0 0 1 0 0,-1 1-1 0 0,-1 0 0 0 0,1 0 0 0 0,-2-1-731 0 0,5 6 76 0 0,-1 1-1 0 0,1 0 0 0 0,-1 0 0 0 0,1 0 0 0 0,-1 0 1 0 0,0 0-1 0 0,0 0 0 0 0,0 1 0 0 0,0-1 0 0 0,0 1 1 0 0,0 0-1 0 0,0 0 0 0 0,0 0 0 0 0,0 0 0 0 0,-1 0 0 0 0,1 1 1 0 0,-2 0-76 0 0,-4 0 101 0 0,-1 0 0 0 0,1 1 1 0 0,-1 0-1 0 0,1 1 0 0 0,0 0 1 0 0,0 1-1 0 0,0 0 0 0 0,0 0 1 0 0,0 0-1 0 0,0 2 0 0 0,-5 3-101 0 0,1 0 211 0 0,0 0 1 0 0,1 1-1 0 0,0 1 0 0 0,0 0 0 0 0,-1 4-211 0 0,-15 15 968 0 0,-8 14-968 0 0,-4 12 992 0 0,3 1 0 0 0,-29 59-992 0 0,59-102 90 0 0,-10 18 104 0 0,1 1 0 0 0,2 1 0 0 0,-9 31-194 0 0,18-48 14 0 0,1 1 0 0 0,0 0 0 0 0,1-1 1 0 0,1 1-1 0 0,1 0 0 0 0,0 1 1 0 0,2-1-1 0 0,0 0 0 0 0,1 3-14 0 0,-1-13-12 0 0,0 0 0 0 0,1 0-1 0 0,0-1 1 0 0,0 1 0 0 0,0-1-1 0 0,1 0 1 0 0,0 1 0 0 0,1-1 0 0 0,-1 0-1 0 0,1-1 1 0 0,0 1 0 0 0,0-1-1 0 0,1 0 1 0 0,2 3 12 0 0,-1-3-5 0 0,1 0 0 0 0,0 0 0 0 0,0 0 0 0 0,0-1 0 0 0,0 0 0 0 0,1-1 0 0 0,-1 0 0 0 0,1 0 0 0 0,0 0 1 0 0,0-1-1 0 0,8 1 5 0 0,7 1 121 0 0,1-1 0 0 0,0-1 1 0 0,16-2-122 0 0,72-6 159 0 0,-103 5-152 0 0,40-5-31 0 0,1-1 0 0 0,-2-3 0 0 0,1-2 0 0 0,-2-3 0 0 0,0-1 0 0 0,5-4 24 0 0,4-7 26 0 0,0-2 1 0 0,-2-2-1 0 0,8-10-26 0 0,-46 30 49 0 0,0 0 0 0 0,0-2-1 0 0,-1 0 1 0 0,-1 0 0 0 0,0-1 0 0 0,-1-1 0 0 0,-1-1 0 0 0,0 1 0 0 0,-1-2-1 0 0,-1 0 1 0 0,4-9-49 0 0,-10 18-13 0 0,0-1 1 0 0,-1-1-1 0 0,0 1 0 0 0,-1 0 0 0 0,0-1 0 0 0,-1 1 1 0 0,0-1-1 0 0,0 0 0 0 0,-1 1 0 0 0,0-1 0 0 0,0 0 0 0 0,-1 1 1 0 0,-1-1-1 0 0,0 1 0 0 0,0-1 0 0 0,-1 1 0 0 0,-3-8 13 0 0,0 3-67 0 0,0 1 0 0 0,-2-1-1 0 0,1 1 1 0 0,-2 1 0 0 0,1 0-1 0 0,-2 0 1 0 0,0 1 0 0 0,0 0-1 0 0,-1 0 1 0 0,0 1 0 0 0,-2 0 67 0 0,-1-1-7 0 0,-1 1 0 0 0,-1 1 0 0 0,1 1 0 0 0,-1 0 0 0 0,0 1 0 0 0,-1 1 0 0 0,0 0 0 0 0,0 1 0 0 0,0 1 0 0 0,-1 0 0 0 0,1 2 1 0 0,-1 0-1 0 0,-4 1 7 0 0,-4 0-77 0 0,1 2 1 0 0,-1 1 0 0 0,1 0-1 0 0,0 2 1 0 0,0 1-1 0 0,0 2 1 0 0,1 0 0 0 0,0 1-1 0 0,0 2 77 0 0,10-4-455 0 0,1 0-1 0 0,0 1 0 0 0,1 1 1 0 0,0 0-1 0 0,0 1 1 0 0,1 0-1 0 0,-8 8 456 0 0,-2 4-1155 0 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14.07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19 2759 0 0,'0'0'126'0'0,"0"-2"-5"0"0,0-5 138 0 0,0 5 949 0 0,0 1-1087 0 0,0 1 0 0 0,0 0 0 0 0,0 0 1 0 0,1-1-1 0 0,-1 1 0 0 0,0 0 0 0 0,0 0 0 0 0,0-1 1 0 0,0 1-1 0 0,0 0 0 0 0,1 0 0 0 0,-1-1 0 0 0,0 1 1 0 0,0 0-1 0 0,0 0 0 0 0,1 0 0 0 0,-1-1 1 0 0,0 1-1 0 0,0 0 0 0 0,1 0 0 0 0,-1 0 0 0 0,0 0 1 0 0,0 0-1 0 0,1 0 0 0 0,-1-1 0 0 0,0 1 0 0 0,0 0 1 0 0,1 0-122 0 0,12-2 1601 0 0,10 3-1475 0 0,-18 0-20 0 0,1 0 0 0 0,0 0 0 0 0,0 0 0 0 0,-1 1-1 0 0,1 0 1 0 0,-1 0 0 0 0,0 0 0 0 0,1 1 0 0 0,-1 0 0 0 0,0 0 0 0 0,0 0 0 0 0,-1 0-1 0 0,1 1-105 0 0,1 2 279 0 0,-1-1 0 0 0,0 1 0 0 0,0 0 0 0 0,-1 0 0 0 0,1 0 0 0 0,-1 0 0 0 0,-1 1 0 0 0,1 0 0 0 0,-1 1-279 0 0,4 8 826 0 0,-2 0 0 0 0,0 0-1 0 0,2 16-825 0 0,6 49 1275 0 0,-9-57-1315 0 0,-4-20 42 0 0,2 10 0 0 0,0 0 0 0 0,0 0 0 0 0,2 0 0 0 0,0-1 0 0 0,0 1 0 0 0,5 7-2 0 0,0-6-18 0 0,-6-12-13 0 0,-1-1 0 0 0,1 1 1 0 0,0 0-1 0 0,0-1 0 0 0,0 0 1 0 0,0 1-1 0 0,1-1 0 0 0,-1-1 1 0 0,4 3 30 0 0,4 0-985 0 0,1 0 1 0 0,5 1 984 0 0,-14-4-353 0 0,-1 0-4943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14.6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116 31 9791 0 0,'-1'-2'223'0'0,"1"0"-131"0"0,-1-1-66 0 0,-6-7 721 0 0,6 9-656 0 0,0 0 0 0 0,-1 0-1 0 0,1 1 1 0 0,-1-1-1 0 0,1 0 1 0 0,-1 0-1 0 0,1 1 1 0 0,-1-1 0 0 0,0 1-1 0 0,1-1 1 0 0,-1 1-1 0 0,0 0 1 0 0,1 0 0 0 0,-1 0-1 0 0,0 0 1 0 0,1 0-1 0 0,-1 0 1 0 0,-1 0-91 0 0,1 0-49 0 0,0 0 16 0 0,-12 6-249 0 0,9-3 445 0 0,0 0 0 0 0,1 0-1 0 0,-1 1 1 0 0,1 0 0 0 0,0 0 0 0 0,0 0 0 0 0,-4 4-163 0 0,-2 4 224 0 0,8-11-77 0 0,2-1-99 0 0,0 0 1 0 0,-1 1-1 0 0,1-1 0 0 0,0 0 1 0 0,-1 0-1 0 0,1 0 1 0 0,0 0-1 0 0,-1 1 1 0 0,1-1-1 0 0,0 0 1 0 0,0 0-1 0 0,-1 0 0 0 0,1 1 1 0 0,0-1-1 0 0,0 0 1 0 0,-1 1-1 0 0,1-1 1 0 0,0 0-1 0 0,0 0 1 0 0,0 1-1 0 0,0-1 0 0 0,-1 0 1 0 0,1 1-1 0 0,0-1 1 0 0,0 0-1 0 0,0 1 1 0 0,0-1-1 0 0,0 0 1 0 0,0 1-1 0 0,0-1 1 0 0,0 1-1 0 0,0-1 0 0 0,0 0 1 0 0,0 1-1 0 0,0-1 1 0 0,0 0-1 0 0,0 1 1 0 0,0-1-1 0 0,1 0 1 0 0,-1 1-1 0 0,0-1 0 0 0,0 0-48 0 0,0 1 82 0 0,1 0 0 0 0,-1 0 0 0 0,1 0-1 0 0,-1 0 1 0 0,1 0 0 0 0,0 0 0 0 0,-1 0-1 0 0,1 0 1 0 0,0 0 0 0 0,0 0-1 0 0,0-1 1 0 0,-1 1 0 0 0,1 0-82 0 0,2 0 65 0 0,0 1 0 0 0,0-1 1 0 0,0 0-1 0 0,0 0 0 0 0,0 0 0 0 0,0-1 1 0 0,0 1-1 0 0,0-1 0 0 0,0 0 1 0 0,1 0-66 0 0,33-1 320 0 0,-27 0-246 0 0,122-12 432 0 0,39-3-750 0 0,-103 13 84 0 0,64-4 670 0 0,69-15-510 0 0,-85 1 1193 0 0,-105 17-844 0 0,-8 2-281 0 0,-1 2 127 0 0,-2 0-58 0 0,0 0-29 0 0,0 0-4 0 0,-3 0-33 0 0,-31 2-806 0 0,1 2 0 0 0,1 1 1 0 0,-1 2-1 0 0,-2 2 735 0 0,-3 0-1388 0 0,1 0-476 0 0,22-6 784 0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22.52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112 94 5927 0 0,'-1'-10'103'0'0,"1"1"0"0"0,0 0-1 0 0,1 0 1 0 0,0 0 0 0 0,0 0-1 0 0,3-8-102 0 0,-1 6 86 0 0,-3 9 351 0 0,1 0 130 0 0,1-4 1617 0 0,1 6-814 0 0,1 12-321 0 0,0 20-462 0 0,-4 22 529 0 0,-3 1-1 0 0,-2-1 1 0 0,-4 12-1116 0 0,-8 23 501 0 0,-4-1 1 0 0,-21 52-502 0 0,31-107 62 0 0,3-10 150 0 0,2 0 0 0 0,0 0 0 0 0,0 9-212 0 0,5-30 112 0 0,3 12 636 0 0,0-14-556 0 0,3-2-93 0 0,0 1 1 0 0,0-1-1 0 0,0-1 0 0 0,-1 1 0 0 0,1 0 1 0 0,-1-1-1 0 0,0 0 0 0 0,3-2-99 0 0,32-31 670 0 0,-14 12-471 0 0,3-3-165 0 0,1-3-34 0 0,13-14-182 0 0,46-43-421 0 0,-32 29-534 0 0,3 3 0 0 0,33-23 1137 0 0,-41 40-638 0 0,110-85-662 0 0,-135 103 1377 0 0,-17 14 200 0 0,0 0 1 0 0,5-6-278 0 0,-13 11 11 0 0,-1 1 0 0 0,1-1 0 0 0,-1 1 0 0 0,0-1 1 0 0,1 1-1 0 0,-1-1 0 0 0,1 1 0 0 0,0 0 0 0 0,-1-1 0 0 0,1 1 0 0 0,-1 0 0 0 0,1 0 0 0 0,0-1 0 0 0,-1 1 0 0 0,1 0-11 0 0,1-1-26 0 0,0 0-140 0 0,-2 1-24 0 0,0 0-51 0 0,0 0-208 0 0,0 0-95 0 0,0 0-22 0 0,0 0-8 0 0,0 0-30 0 0,0 0-18 0 0,-1 3-696 0 0,-4 11-2780 0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22.93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2327 0 0,'0'0'92'0'0,"0"0"-16"0"0,0 0 76 0 0,0 0 336 0 0,0 0 148 0 0,0 0 32 0 0,0 0 52 0 0,0 0 203 0 0,0 0 93 0 0,0 0 21 0 0,0 2-37 0 0,2 2-714 0 0,-1-1 0 0 0,0 1 0 0 0,1-1-1 0 0,0 0 1 0 0,0 1 0 0 0,0-1 0 0 0,0 0-1 0 0,0 0-285 0 0,13 21 1438 0 0,-11-13-919 0 0,0 0 0 0 0,-1 0 0 0 0,0 0 0 0 0,-1 0 0 0 0,0 0 0 0 0,-1 1 0 0 0,0 10-519 0 0,-2 10 810 0 0,-1 1-1 0 0,-2 3-809 0 0,0 7 327 0 0,2-24-235 0 0,1-1 1 0 0,1 1-1 0 0,3 16-92 0 0,0-14-136 0 0,-1-18 88 0 0,-2-1-161 0 0,0-2-42 0 0,1 2-5 0 0,4 6-760 0 0,-1-1-1 0 0,1 0 1 0 0,2 2 1016 0 0,-5-8-5407 0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23.42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315 1 5583 0 0,'0'0'124'0'0,"0"0"18"0"0,0 0 10 0 0,-2-1-20 0 0,0 1 4 0 0,-1 0-1 0 0,1 0 1 0 0,0 0 0 0 0,0 0 0 0 0,0 1 0 0 0,0-1-1 0 0,0 0 1 0 0,0 1 0 0 0,0 0 0 0 0,0-1 0 0 0,0 1-1 0 0,0 0 1 0 0,0 0 0 0 0,0 0 0 0 0,0 0 0 0 0,0 0-1 0 0,1 1 1 0 0,-2 0-136 0 0,-1 2 349 0 0,0 0-1 0 0,0 0 0 0 0,1 0 0 0 0,0 0 1 0 0,0 1-1 0 0,0-1 0 0 0,0 2-348 0 0,-58 86 3422 0 0,52-77-2607 0 0,-1-1 0 0 0,-1 0 0 0 0,-12 12-815 0 0,-12 15 1285 0 0,-10 13-14 0 0,41-49-1203 0 0,-10 10 103 0 0,0-1 38 0 0,-5 5-224 0 0,18-18-155 0 0,1-1-78 0 0,0 0-22 0 0,0 0-106 0 0,0 0-437 0 0,0 0-190 0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24.20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31 100 9239 0 0,'-2'-1'208'0'0,"-15"-11"544"0"0,16 12-580 0 0,0-1-1 0 0,1 1 0 0 0,-1 0 0 0 0,0-1 0 0 0,1 1 0 0 0,-1-1 1 0 0,0 0-1 0 0,1 1 0 0 0,-1-1 0 0 0,1 1 0 0 0,-1-1 1 0 0,1 0-1 0 0,-1 1 0 0 0,1-1 0 0 0,0 0 0 0 0,-1 0 0 0 0,1 1 1 0 0,0-1-1 0 0,0 0 0 0 0,-1 0 0 0 0,1 0 0 0 0,0 1 1 0 0,0-1-172 0 0,0 0 96 0 0,0 0 1 0 0,1 0-1 0 0,-1 0 1 0 0,1 0 0 0 0,-1 0-1 0 0,0 1 1 0 0,1-1-1 0 0,-1 0 1 0 0,1 0 0 0 0,0 0-1 0 0,-1 1 1 0 0,1-1-1 0 0,0 0 1 0 0,-1 1 0 0 0,1-1-1 0 0,0 1 1 0 0,0-1-1 0 0,0 1 1 0 0,-1-1 0 0 0,2 0-97 0 0,3-1 69 0 0,0-1 1 0 0,1 1 0 0 0,-1 0-1 0 0,1 0 1 0 0,0 1-1 0 0,-1-1 1 0 0,5 1-70 0 0,42-4 54 0 0,-34 4-13 0 0,205-3-28 0 0,-152 4-199 0 0,-24 0-54 0 0,189-3 321 0 0,-155-1-7 0 0,71-14-74 0 0,-112 13-1160 0 0,-38 5 693 0 0,-2 0-12 0 0,0 0-31 0 0,0 0-130 0 0,0 0-58 0 0,0 0-683 0 0,0 0-2710 0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24.55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129 13 6415 0 0,'0'0'142'0'0,"-2"-1"22"0"0,-13-9 222 0 0,14 9-288 0 0,1 1 8 0 0,0 0-2 0 0,0 0-2 0 0,0 0-13 0 0,0 0-8 0 0,0 0-1 0 0,0 2 56 0 0,0 4 142 0 0,1 1 0 0 0,1-1 0 0 0,-1 0 0 0 0,1 0 0 0 0,0 0 0 0 0,1 2-278 0 0,5 15 999 0 0,5 23 2413 0 0,1 15-3412 0 0,-11-43 329 0 0,-1-1-1 0 0,-1 1 1 0 0,0 0-1 0 0,-1-1 1 0 0,-1 5-329 0 0,-5 20 238 0 0,-2 0 1 0 0,-1-1 0 0 0,-2 0-1 0 0,-2-1 1 0 0,-18 37-239 0 0,-53 150-3420 0 0,83-225-1483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3.41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116 114 6191 0 0,'0'0'134'0'0,"-1"-2"22"0"0,-5-8 113 0 0,1-1 0 0 0,0 0 0 0 0,1 0 0 0 0,-1-5-269 0 0,2 7 1511 0 0,1-1 0 0 0,0 1 0 0 0,0-5-1511 0 0,2 4 1815 0 0,4 14-143 0 0,4 18-1106 0 0,-7-14-573 0 0,0 1-1 0 0,0-1 0 0 0,0 0 1 0 0,-1 1-1 0 0,0-1 0 0 0,-1 1 1 0 0,0-1-1 0 0,0 0 0 0 0,-2 5 8 0 0,-4 13-27 0 0,-1 0 0 0 0,-5 7 27 0 0,1-2 54 0 0,-6 12 171 0 0,9-23 100 0 0,1 0 0 0 0,-1 5-325 0 0,8-19 84 0 0,-1-1 0 0 0,1 1-1 0 0,0-1 1 0 0,0 1 0 0 0,1 0 0 0 0,0-1 0 0 0,0 1 0 0 0,0-1-1 0 0,1 1 1 0 0,0 4-84 0 0,0-7 14 0 0,0 0 0 0 0,0 0 1 0 0,1 0-1 0 0,-1 0 0 0 0,1 0 0 0 0,0-1 0 0 0,-1 1 0 0 0,1-1 0 0 0,0 1 0 0 0,1-1 0 0 0,-1 1 1 0 0,0-1-1 0 0,1 0 0 0 0,-1 0 0 0 0,1 0 0 0 0,0-1 0 0 0,-1 1 0 0 0,1 0 0 0 0,0-1 0 0 0,0 0 1 0 0,0 0-1 0 0,1 0-14 0 0,7 3 17 0 0,0-1 0 0 0,0-1 0 0 0,1 0 0 0 0,-1 0 0 0 0,7-1-17 0 0,26 0 25 0 0,0-2 1 0 0,27-5-26 0 0,-13 1-468 0 0,6 2 468 0 0,13 5-2948 0 0,-67-2-2455 0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44.30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666 115 2015 0 0,'0'0'84'0'0,"0"-2"-26"0"0,1-1-41 0 0,0-19 88 0 0,-1-11 3527 0 0,0 31-2864 0 0,0 2 0 0 0,0 0-45 0 0,-5-8 682 0 0,0 3-1111 0 0,0 1-1 0 0,-1 0 1 0 0,1 0-1 0 0,-1 0 0 0 0,0 0 1 0 0,0 1-1 0 0,0 0 1 0 0,-1 1-1 0 0,1-1 0 0 0,-1 1 1 0 0,1 0-1 0 0,-1 1 1 0 0,0 0-1 0 0,0 0 1 0 0,0 0-1 0 0,-3 1-293 0 0,4 0 112 0 0,0 0-1 0 0,-1 0 1 0 0,1 1-1 0 0,0 0 1 0 0,-1 0-1 0 0,1 1 1 0 0,0-1 0 0 0,0 1-1 0 0,0 1 1 0 0,0-1-1 0 0,1 1 1 0 0,-1 0 0 0 0,-1 2-112 0 0,-149 89 1336 0 0,113-65-1070 0 0,1 3 0 0 0,-17 18-266 0 0,37-30 22 0 0,2 1 1 0 0,0 0 0 0 0,1 2 0 0 0,-14 21-23 0 0,26-32-32 0 0,0 0 1 0 0,0 1 0 0 0,1-1-1 0 0,1 1 1 0 0,0 1 0 0 0,1-1-1 0 0,0 0 1 0 0,1 1 0 0 0,1 0 0 0 0,0 0-1 0 0,1 3 32 0 0,0 2 35 0 0,2 0 1 0 0,0 0-1 0 0,1-1 0 0 0,1 1 0 0 0,1-1 0 0 0,1 1 0 0 0,0-1 0 0 0,1-1 1 0 0,1 1-1 0 0,1-1 0 0 0,3 4-35 0 0,-2-4 80 0 0,1-2 0 0 0,1 1 0 0 0,1-2 0 0 0,0 1 0 0 0,0-2 0 0 0,2 1-80 0 0,-7-8 28 0 0,0 1-1 0 0,1-2 1 0 0,0 1 0 0 0,0-1 0 0 0,1 0 0 0 0,-1-1-1 0 0,1 0 1 0 0,0 0 0 0 0,0-1 0 0 0,0 0-1 0 0,1 0 1 0 0,4-1-28 0 0,2 0 4 0 0,1 0 0 0 0,0-2 0 0 0,0 0 0 0 0,-1-1 0 0 0,1 0 0 0 0,10-4-4 0 0,24-6-7 0 0,23-9 7 0 0,-36 9-1 0 0,4-2 121 0 0,0-2 0 0 0,-1-2 0 0 0,0-1 0 0 0,20-15-120 0 0,-42 22 139 0 0,-1 0 1 0 0,-1-2-1 0 0,0 0 0 0 0,-1-1 0 0 0,0 0 1 0 0,-1-1-1 0 0,-1-1 0 0 0,0-1 0 0 0,10-16-139 0 0,-17 22 80 0 0,0-1 0 0 0,-1 1-1 0 0,-1-1 1 0 0,1-1 0 0 0,-2 1-1 0 0,0-1 1 0 0,0 0 0 0 0,-1 0-1 0 0,-1 0 1 0 0,0 0 0 0 0,-1 0-1 0 0,-1 0 1 0 0,0-1 0 0 0,0 1-1 0 0,-1 0 1 0 0,-2-6-80 0 0,0 3-128 0 0,-1 0 0 0 0,-1 0 0 0 0,0 1 0 0 0,-1-1 0 0 0,-1 1 0 0 0,0 1 0 0 0,-1-1 0 0 0,0 1 0 0 0,-2 1 0 0 0,-4-7 128 0 0,10 16-102 0 0,0-1 0 0 0,1 1 0 0 0,-2 0 0 0 0,1 0 0 0 0,0 1 0 0 0,-1-1 0 0 0,0 1 0 0 0,1 0 0 0 0,-1 0 0 0 0,-1 1 0 0 0,1-1 0 0 0,0 1 0 0 0,-1 0 0 0 0,1 1 0 0 0,-1-1 0 0 0,-2 0 102 0 0,-9 0-181 0 0,-2-2-179 0 0,0 1 1 0 0,0 1 0 0 0,0 1-1 0 0,0 1 1 0 0,0 1 0 0 0,-12 1 359 0 0,22 0-625 0 0,0 0 1 0 0,-1 0 0 0 0,-7 3 624 0 0,4 1-1070 0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46.14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1375 0 0,'0'0'203'0'0,"1"0"314"0"0,12 3 1583 0 0,-1 0 0 0 0,0 1 0 0 0,4 1-2100 0 0,-14-3 320 0 0,0-1-1 0 0,0 1 1 0 0,0-1-1 0 0,0 1 0 0 0,0 0 1 0 0,0 0-1 0 0,-1 0 1 0 0,1 0-1 0 0,-1 0 0 0 0,1 0 1 0 0,-1 0-320 0 0,1 0 369 0 0,2 5 282 0 0,0 0 0 0 0,-1 0 0 0 0,1 0 0 0 0,-1 0 0 0 0,-1 0-1 0 0,2 4-650 0 0,9 48 2160 0 0,-8-33-1568 0 0,5 27-203 0 0,-3-13 318 0 0,10 29-707 0 0,-16-66-2 0 0,6 12 15 0 0,-5-11 30 0 0,10 8-33 0 0,-8-11-17 0 0,-2-1-2 0 0,1 1-57 0 0,-1-1 0 0 0,1 0 0 0 0,-1 0 0 0 0,0 1 0 0 0,1-1 0 0 0,-1-1 0 0 0,0 1 0 0 0,1 0 0 0 0,-1-1 0 0 0,0 1 0 0 0,1-1 0 0 0,-1 0 0 0 0,0 0 0 0 0,0 1 0 0 0,1-2 0 0 0,1 0 66 0 0,0 0-418 0 0,5-1-1184 0 0,-7 2-4562 0 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47.15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 49 6159 0 0,'0'0'134'0'0,"0"0"22"0"0,0 0 13 0 0,-1-2 132 0 0,-1-4 509 0 0,1 5 224 0 0,1 1 44 0 0,0 0-49 0 0,0 0-238 0 0,0 0-102 0 0,0 0-17 0 0,0 0-79 0 0,0 0-302 0 0,0 0-130 0 0,0 0-29 0 0,0 0-5 0 0,0 0-7 0 0,0 0-7 0 0,0 0-1 0 0,0 0-30 0 0,2-1-112 0 0,17-6 341 0 0,1 1-1 0 0,0 1 1 0 0,1 1 0 0 0,-1 1-1 0 0,1 0 1 0 0,0 2-311 0 0,50-2 1874 0 0,9 4-1874 0 0,-11 0 234 0 0,-16-3-142 0 0,4-2-92 0 0,-53 3-26 0 0,22 0-716 0 0,-25 0 466 0 0,5 1-112 0 0,-4 0-4738 0 0,-2 0 4112 0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48.83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148 227 455 0 0,'-7'7'0'0'0,"5"-6"16"0"0,0 0-1 0 0,-1 0 1 0 0,1 0-1 0 0,0-1 1 0 0,0 1-1 0 0,0 0 1 0 0,-2-1-16 0 0,-1 3 85 0 0,-8 9 241 0 0,0 2-193 0 0,12-12-107 0 0,0 0 73 0 0,1-2 11 0 0,-1 1 151 0 0,0 1-1 0 0,0 0 0 0 0,-1-1 1 0 0,1 1-1 0 0,0-1 0 0 0,-1 0 1 0 0,1 1-1 0 0,-1-1-260 0 0,1 1 245 0 0,-1-1 187 0 0,2-1 70 0 0,0 0 36 0 0,0 0 6 0 0,0 0 28 0 0,0 0 119 0 0,-4 0 564 0 0,1 0 2684 0 0,6-3-2242 0 0,0 0-2603 0 0,36-28 393 0 0,1 1 0 0 0,5-1 513 0 0,155-91 1314 0 0,-152 98-826 0 0,-29 15 48 0 0,-2 0 0 0 0,1-1 0 0 0,7-6-536 0 0,-23 15 248 0 0,-2 1 0 0 0,0 0-13 0 0,0 0-55 0 0,0 0-20 0 0,0 0-7 0 0,0 0-47 0 0,0 0-182 0 0,0 0-26 0 0,-5 4 4 0 0,0 0 0 0 0,0-1 0 0 0,-1 1-1 0 0,1-1 1 0 0,-2 0 98 0 0,-4 3-107 0 0,-67 43-195 0 0,-13 7-46 0 0,38-25 88 0 0,-17 16 260 0 0,-40 25 236 0 0,105-70-79 0 0,0 1 209 0 0,0 0-1 0 0,1 0 0 0 0,-1 0 1 0 0,1 0-1 0 0,-1 1-365 0 0,15-4-352 0 0,-2-3 142 0 0,0 1-1 0 0,0-1 0 0 0,0-1 0 0 0,5-2 211 0 0,3-1-291 0 0,10-6-228 0 0,0-2 1 0 0,-1 0 0 0 0,-1-1-1 0 0,0-2 1 0 0,-1 0 0 0 0,-1-2 0 0 0,5-7 518 0 0,-26 26 101 0 0,-1 1-1 0 0,0 0 23 0 0,0 0 137 0 0,0 0 57 0 0,0 0 16 0 0,0 0-9 0 0,0 0-49 0 0,0 0-19 0 0,-19 9-14 0 0,11-5-88 0 0,-1 0-1 0 0,1 0 1 0 0,0 1 0 0 0,-5 4-154 0 0,-18 15-72 0 0,0-1 0 0 0,-24 11 72 0 0,39-25 445 0 0,0-1 0 0 0,-1 0 0 0 0,0-2 0 0 0,0 0 0 0 0,0 0 0 0 0,-15 1-445 0 0,30-7 248 0 0,2 0-22 0 0,0 0-2 0 0,0 0-65 0 0,0 0-258 0 0,0 0-47 0 0,10 4-558 0 0,13 0-1551 0 0,-9-3-3300 0 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58.30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27 145 3223 0 0,'0'0'143'0'0,"-1"0"-3"0"0,-8-3-1006 0 0,-3-4 3935 0 0,11 7-2939 0 0,1-1 1 0 0,0 1-1 0 0,-1-1 1 0 0,1 1-1 0 0,-1 0 1 0 0,1-1-1 0 0,0 0 1 0 0,0 1-1 0 0,-1-1 1 0 0,1 1 0 0 0,0-1-1 0 0,0 1 1 0 0,0-1-1 0 0,-1 1 1 0 0,1-1-1 0 0,0 0 1 0 0,0 1-1 0 0,0-1 1 0 0,0 1-1 0 0,0-1 1 0 0,0 0-1 0 0,0 1 1 0 0,0-1-1 0 0,0 1 1 0 0,1-1-1 0 0,-1 0 1 0 0,0 1-1 0 0,0-1 1 0 0,1 1-1 0 0,-1-1 1 0 0,0 1-1 0 0,0-1 1 0 0,1 1-1 0 0,-1-1 1 0 0,1 1-1 0 0,-1-1 1 0 0,1 1-131 0 0,1-3 147 0 0,0 1 1 0 0,0 0-1 0 0,1 0 1 0 0,-1 0-1 0 0,1 0 1 0 0,-1 0-1 0 0,1 1 1 0 0,0-1-1 0 0,0 1 1 0 0,0-1-1 0 0,0 1 0 0 0,0 0 1 0 0,0 0-1 0 0,0 1 1 0 0,2-1-148 0 0,7-1 327 0 0,-1 1-1 0 0,1 0 1 0 0,7 1-327 0 0,199-6 1989 0 0,-160 7-1574 0 0,22-1 434 0 0,0-2-1 0 0,45-9-848 0 0,4-10 453 0 0,8-2-1150 0 0,20 5 697 0 0,-132 16-127 0 0,-16 0 76 0 0,0 1 0 0 0,0 1 0 0 0,0-1 1 0 0,0 1-1 0 0,0 1 0 0 0,0 0 1 0 0,5 1 50 0 0,-13-1-94 0 0,-1-1-115 0 0,0 0-51 0 0,-8 5-212 0 0,6-3 355 0 0,-11 5-664 0 0,-1 0 0 0 0,1 0 0 0 0,-10 2 781 0 0,1 0-1024 0 0,0 0-35 0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8:58.86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576 0 3599 0 0,'0'0'76'0'0,"0"0"16"0"0,0 0 6 0 0,0 0 54 0 0,0 0 208 0 0,0 0 89 0 0,0 0 20 0 0,0 0-21 0 0,0 0-100 0 0,0 0-41 0 0,0 0-10 0 0,2 2 7 0 0,7 6 110 0 0,-1 1-1 0 0,0 0 1 0 0,0 0 0 0 0,-1 1-1 0 0,0 0 1 0 0,-1 0-1 0 0,0 1 1 0 0,-1 0-1 0 0,0 0 1 0 0,-1 0-1 0 0,1 4-413 0 0,0 3 361 0 0,0 0-1 0 0,-1 0 1 0 0,-1 1-1 0 0,-1 0 0 0 0,0 0 1 0 0,-2-1-1 0 0,0 2-360 0 0,-2 4 102 0 0,-1 1 0 0 0,-1-1 0 0 0,-1 0 0 0 0,-1 0 0 0 0,-1-1 0 0 0,-1 1 0 0 0,-2-2 0 0 0,0 1 0 0 0,-1-1 0 0 0,-1-1 0 0 0,-1 0 0 0 0,-1-1 0 0 0,-1 0 0 0 0,0-1 0 0 0,-2-1 0 0 0,0 0 0 0 0,-1-1 0 0 0,0-1 0 0 0,-2-1 0 0 0,0-1 0 0 0,0 0 0 0 0,-1-2 0 0 0,-12 5-102 0 0,15-10 187 0 0,1 0 1 0 0,-1-1 0 0 0,0-2 0 0 0,-1 1 0 0 0,1-2 0 0 0,-1-1 0 0 0,1 0-1 0 0,-1-1 1 0 0,0-1 0 0 0,-16-2-188 0 0,25 1 97 0 0,1-1 0 0 0,-1 0 0 0 0,1 0 1 0 0,-1-1-1 0 0,1 0 0 0 0,0 0 0 0 0,0-1 0 0 0,1-1 0 0 0,-7-3-97 0 0,12 6-122 0 0,0 0 1 0 0,0 0-1 0 0,0-1 1 0 0,0 1-1 0 0,1-1 1 0 0,-1 0-1 0 0,1 0 1 0 0,-1 0-1 0 0,1 0 1 0 0,0 0-1 0 0,0 0 1 0 0,0 0-1 0 0,1-1 1 0 0,-1 1-1 0 0,1-1 1 0 0,0 1-1 0 0,0-1 1 0 0,0 0-1 0 0,0 0 1 0 0,1 1-1 0 0,-1-1 1 0 0,1 0-1 0 0,0 0 1 0 0,0 1-1 0 0,1-4 122 0 0,2-8-1824 0 0,1 1-3476 0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1:03.33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2327 0 0,'0'0'0'0'0,"0"0"96"0"0,0 0-24 0 0,0 0 0 0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1:03.92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72 23 1783 0 0,'0'0'76'0'0,"-2"-1"0"0"0,-2-1-59 0 0,-22-8 42 0 0,10 7 293 0 0,13 2 224 0 0,0 1 0 0 0,0-1 0 0 0,1 1 0 0 0,-1-1-1 0 0,0 0 1 0 0,0 0 0 0 0,0-1-576 0 0,36 22 1164 0 0,2 2 565 0 0,26 11-1729 0 0,27 4 419 0 0,3-4 0 0 0,28 4-419 0 0,-91-29 98 0 0,69 18 314 0 0,-39-11 858 0 0,25 11-1270 0 0,-48-10 418 0 0,0 1 1 0 0,-1 1 0 0 0,-1 2-1 0 0,20 16-418 0 0,-11-10-388 0 0,2-2-1 0 0,39 16 389 0 0,-40-20-216 0 0,-28-14 243 0 0,-1 0 1 0 0,1-1-1 0 0,0 0 0 0 0,5 0-27 0 0,-19-5 130 0 0,-1 0 106 0 0,0 0 48 0 0,0 0 10 0 0,0 0 22 0 0,0 0 83 0 0,0 0 32 0 0,0 0 7 0 0,0 0 13 0 0,0 0 44 0 0,0 0 17 0 0,0 0 6 0 0,-1-1-50 0 0,-3 0-410 0 0,1 0 0 0 0,0 1 0 0 0,-1-1 0 0 0,1 1 0 0 0,0-1 0 0 0,-1 1-1 0 0,1 0 1 0 0,0 0 0 0 0,-1 1 0 0 0,1-1 0 0 0,-3 1-58 0 0,-2 1-118 0 0,0 0 1 0 0,0 1-1 0 0,0 0 1 0 0,0 0 117 0 0,5-2-283 0 0,2 0-6 0 0,-7 5-31 0 0,7-4-108 0 0,1-2-48 0 0,-1 1 411 0 0,1-1 0 0 0,0 1 0 0 0,0 0 0 0 0,0-1-1 0 0,-1 1 1 0 0,1 0 0 0 0,0-1 0 0 0,-1 1 0 0 0,1 0 0 0 0,-1-1 0 0 0,1 1 0 0 0,-1-1 0 0 0,0 1 65 0 0,1 0-149 0 0,-2 1-444 0 0,2-2-42 0 0,1 3-5 0 0,2 19-598 0 0,-3-19 644 0 0,0-3 2 0 0,1 2-18 0 0,0 25-1969 0 0,-1-24-264 0 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1:04.53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 3679 0 0,'0'0'167'0'0,"0"-1"-7"0"0,4-3 28 0 0,-3 3 611 0 0,-1 1 259 0 0,0 0 44 0 0,24 13 312 0 0,13 12-946 0 0,1-2-1 0 0,2-2 1 0 0,38 15-468 0 0,-11-7 543 0 0,0 3-1 0 0,2 6-542 0 0,-52-28 273 0 0,0 0-1 0 0,0 2 1 0 0,-1 0-1 0 0,6 6-272 0 0,-17-13 29 0 0,0 0 0 0 0,0 0 0 0 0,0 0 0 0 0,-1 0 0 0 0,0 1 0 0 0,0 0 0 0 0,-1 0 0 0 0,1 0 0 0 0,-1 0 0 0 0,0 0 0 0 0,-1 1 0 0 0,0 0 0 0 0,0-1 0 0 0,0 4-29 0 0,-1-2 0 0 0,-1-1 0 0 0,0 1 0 0 0,0-1 0 0 0,-1 1 0 0 0,0 1 0 0 0,-3 0 0 0 0,3-7 18 0 0,0 1-1 0 0,0-1 1 0 0,-1 0-1 0 0,1 0 1 0 0,-1 0-1 0 0,1-1 0 0 0,-1 1 1 0 0,0 0-1 0 0,0-1 1 0 0,0 1-1 0 0,0-1 1 0 0,0 1-1 0 0,0-1 1 0 0,0 0-1 0 0,0 0-17 0 0,-2 1 49 0 0,0-1 0 0 0,1 0 0 0 0,-1 0 1 0 0,0 0-1 0 0,0-1 0 0 0,0 1 0 0 0,1-1 0 0 0,-1 0 0 0 0,-1 0-49 0 0,-6-1 120 0 0,0 0-1 0 0,1-1 0 0 0,-1-1 1 0 0,0 1-1 0 0,1-2 0 0 0,-4-1-119 0 0,-19-8 448 0 0,-1 2 0 0 0,-1 1 0 0 0,-29-5-448 0 0,52 14-131 0 0,-1 0 1 0 0,0 0 0 0 0,0 1 0 0 0,1 0 0 0 0,-11 3 130 0 0,15-2-493 0 0,-1 1 0 0 0,1 0 0 0 0,0 1 1 0 0,0-1-1 0 0,0 2 0 0 0,0-1 0 0 0,0 1 0 0 0,1 0 1 0 0,-1 1 492 0 0,-12 9-4406 0 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1:05.99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17 24 1375 0 0,'-2'-1'107'0'0,"0"0"-88"0"0,-9-9 207 0 0,11 10-161 0 0,0 0 0 0 0,0 0 0 0 0,0 0 0 0 0,0 0 0 0 0,0 0-1 0 0,-1 0 1 0 0,1 0 0 0 0,0-1 0 0 0,0 1 0 0 0,0 0-1 0 0,0 0 1 0 0,0 0 0 0 0,0 0 0 0 0,0 0 0 0 0,0-1 0 0 0,0 1-1 0 0,0 0 1 0 0,0 0 0 0 0,0 0 0 0 0,0 0 0 0 0,0-1-1 0 0,0 1 1 0 0,0 0 0 0 0,0 0 0 0 0,0 0 0 0 0,0 0 0 0 0,0-1-1 0 0,0 1 1 0 0,0 0 0 0 0,0 0 0 0 0,0 0 0 0 0,0 0-1 0 0,0 0 1 0 0,0-1 0 0 0,0 1 0 0 0,0 0 0 0 0,0 0 0 0 0,0 0-1 0 0,1 0 1 0 0,-1 0 0 0 0,0-1 0 0 0,0 1 0 0 0,0 0 0 0 0,0 0-1 0 0,0 0 1 0 0,0 0 0 0 0,1 0 0 0 0,-1 0 0 0 0,0 0-1 0 0,0 0 1 0 0,0 0 0 0 0,0 0 0 0 0,1 0-65 0 0,14-4 502 0 0,21 2-710 0 0,-2 4 769 0 0,-1 1 1 0 0,1 1 0 0 0,-1 2-1 0 0,8 3-561 0 0,18 7 1106 0 0,3 5-1106 0 0,39 10 470 0 0,-36-15 62 0 0,1-4 0 0 0,47 4-532 0 0,134-2 1360 0 0,-149-10-472 0 0,-42 5 48 0 0,-55-9-926 0 0,-1-1-1 0 0,1 1 0 0 0,-1 0 1 0 0,0 0-1 0 0,1 0 1 0 0,-1 1-1 0 0,0-1 0 0 0,1 0 1 0 0,-1 0-1 0 0,1 0 0 0 0,-1 0 1 0 0,0 0-1 0 0,1 0 1 0 0,-1 0-1 0 0,0 1 0 0 0,1-1 1 0 0,-1 0-1 0 0,0 0 1 0 0,1 0-1 0 0,-1 1 0 0 0,0-1 1 0 0,0 0-1 0 0,1 1 0 0 0,-1-1 1 0 0,0 0-1 0 0,0 0 1 0 0,0 1-1 0 0,1-1 0 0 0,-1 0 1 0 0,0 1-10 0 0,0 0-12 0 0,0 0 1 0 0,0 0-1 0 0,0-1 1 0 0,0 1 0 0 0,0 0-1 0 0,0 0 1 0 0,0 0-1 0 0,0 0 1 0 0,0 0 0 0 0,0 0-1 0 0,-1 0 1 0 0,1 0 11 0 0,-13 24-593 0 0,12-24 560 0 0,-25 34-1648 0 0,13-18 71 0 0,5-8-2026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27.03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6 100 23 0 0,'0'0'611'0'0,"0"0"80"0"0,0 0 39 0 0,0 0 57 0 0,0 0 213 0 0,0 0 96 0 0,0 0 21 0 0,-3-7 2985 0 0,1 2-4138 0 0,1 3-240 0 0,1 2-66 0 0,0 0-2 0 0,0 0 18 0 0,0 0 71 0 0,0 0 30 0 0,0 0 7 0 0,0 0 20 0 0,0 0 71 0 0,0 0 30 0 0,0 0 7 0 0,0 0 38 0 0,0 0 150 0 0,0 0 59 0 0,0 0 16 0 0,1-1 33 0 0,2-1-34 0 0,0-1 0 0 0,1 1 0 0 0,-1 0 0 0 0,1 0 1 0 0,-1 0-1 0 0,1 0 0 0 0,-1 1 0 0 0,1-1 0 0 0,0 1 0 0 0,0 0 0 0 0,0 0 1 0 0,0 1-173 0 0,14-3 513 0 0,1 1 1 0 0,1 0-514 0 0,1 0 341 0 0,183-25 1991 0 0,-31 3 848 0 0,-142 21-1882 0 0,-29 3-1017 0 0,-2 0-52 0 0,0 0-6 0 0,0 0-31 0 0,0 0-103 0 0,-2 1-55 0 0,-16 6-1380 0 0,-1 1 0 0 0,-11 1 1346 0 0,22-7-1076 0 0,-2 1-4694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3.75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91 1951 0 0,'56'-32'40'0'0,"-31"17"4221"0"0,13-6-4261 0 0,-28 17 807 0 0,-1 0 0 0 0,1 1 0 0 0,-1 0 1 0 0,1 1-1 0 0,0-1 0 0 0,2 1-807 0 0,17 1-241 0 0,0 0 1 0 0,-1 2-1 0 0,1 1 0 0 0,17 4 241 0 0,-25-4-849 0 0,5 1-2603 0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1:06.50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53 0 4719 0 0,'0'0'102'0'0,"0"0"20"0"0,0 0 8 0 0,0 0-38 0 0,0 0-178 0 0,0 0-76 0 0,0 0-20 0 0,0 0-2 0 0,0 0 0 0 0,0 0 0 0 0,1 0 0 0 0,3 1 274 0 0,0-1-1 0 0,0 1 0 0 0,1-1 0 0 0,-1 1 0 0 0,0 1 0 0 0,0-1 0 0 0,-1 1 1 0 0,1-1-1 0 0,0 1 0 0 0,0 0 0 0 0,-1 0 0 0 0,1 1 0 0 0,-1-1 0 0 0,3 3-89 0 0,11 9 904 0 0,11 12-904 0 0,-8-6 204 0 0,1-2-1 0 0,1 0 1 0 0,1-1-1 0 0,0-2 1 0 0,1 0-1 0 0,1-1 0 0 0,23 8-203 0 0,-18-9 149 0 0,1-1 0 0 0,1-1 0 0 0,-1-2 0 0 0,2-2-1 0 0,17 3-148 0 0,-14-9 736 0 0,-34-1-414 0 0,-2 0 4 0 0,0 0 2 0 0,0 0 0 0 0,-1 1 0 0 0,-10 5-91 0 0,1-1-1 0 0,-1-1 1 0 0,1 0-1 0 0,-8 2-236 0 0,-47 10 200 0 0,64-16-200 0 0,-77 14-323 0 0,-29 0 323 0 0,-31 5-225 0 0,105-12-243 0 0,0 1 0 0 0,1 1 0 0 0,-2 3 468 0 0,6-1-3586 0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1:24.37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63 4 919 0 0,'-1'0'67'0'0,"-4"-1"28"0"0,4 0 326 0 0,1 1 142 0 0,-2 0 21 0 0,-5-1-126 0 0,5 0-526 0 0,2 1-132 0 0,0 0 18 0 0,0 0 71 0 0,0 0 30 0 0,0 0 7 0 0,0 0 1 0 0,0 0-6 0 0,0 0-1 0 0,0 0 0 0 0,0 0 28 0 0,0 0 118 0 0,0 0 50 0 0,0 0 10 0 0,0 0 9 0 0,0 0 29 0 0,0 0 17 0 0,0 0 3 0 0,0 0 35 0 0,0 0 146 0 0,0 0 69 0 0,-23 6 2475 0 0,10 4-2380 0 0,11-9-353 0 0,1 1 0 0 0,-3 7-29 0 0,3 2-134 0 0,1-6-23 0 0,1-1 0 0 0,0 1 0 0 0,0 0-1 0 0,0 0 1 0 0,0 0 0 0 0,1-1 0 0 0,0 1-1 0 0,0-1 1 0 0,0 1 0 0 0,1-1 0 0 0,0 0-1 0 0,-1 0 1 0 0,1 0 0 0 0,3 2 10 0 0,1 3 32 0 0,1-1 0 0 0,0-1 0 0 0,1 0 0 0 0,-1 0-1 0 0,1 0 1 0 0,1-1-32 0 0,216 128 2392 0 0,-53-42-2497 0 0,103 55-294 0 0,-249-134 606 0 0,1 1 478 0 0,0 1-1 0 0,2 3-684 0 0,-26-15 68 0 0,4 4 46 0 0,3 4-112 0 0,7 7-284 0 0,-17-17-46 0 0,0 1-22 0 0,4 5-28 0 0,-3-5-114 0 0,-2 0-55 0 0,5 19-1660 0 0,-5-19 1663 0 0,0-2-2 0 0,0 0-12 0 0,0 0-2 0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1:24.93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152 44 2879 0 0,'0'0'66'0'0,"0"0"6"0"0,0 0 6 0 0,0-2-11 0 0,-1-2 59 0 0,1-1-1 0 0,-1 1 0 0 0,0 0 1 0 0,0 0-1 0 0,-2-2-125 0 0,-1-8 1564 0 0,4 13-787 0 0,0 1-21 0 0,0 0-11 0 0,0 0-1 0 0,0 0-97 0 0,2 2-459 0 0,10 9-474 0 0,-2 0-1 0 0,1 1 1 0 0,-2 0 0 0 0,1 0-1 0 0,-2 1 1 0 0,0 1 0 0 0,5 10 286 0 0,9 23-1191 0 0,10 36 1191 0 0,-15-37-321 0 0,22 42 321 0 0,-7-19 1109 0 0,2 3 251 0 0,-27-59-1323 0 0,0-1 0 0 0,1 0 0 0 0,1 0 0 0 0,4 4-37 0 0,-6-8-74 0 0,-1-2 36 0 0,-5-5 132 0 0,-1-1 19 0 0,0 0 31 0 0,0 0 161 0 0,-9-9 457 0 0,-10-6-346 0 0,0 1 0 0 0,0 1 1 0 0,-1 0-1 0 0,-2 1-416 0 0,0 2 83 0 0,1 1-1 0 0,-2 1 1 0 0,1 0-1 0 0,-1 2 1 0 0,0 1-1 0 0,-5 0-82 0 0,12 2-159 0 0,-1 2 0 0 0,1 0 0 0 0,0 1 0 0 0,-1 0 0 0 0,1 2 0 0 0,-1 0 0 0 0,1 0 0 0 0,0 2 0 0 0,-3 1 159 0 0,-3 3-3747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31.9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57 110 455 0 0,'-46'9'1926'0'0,"45"-9"-874"0"0,-1 0-16 0 0,-4 0-111 0 0,5 0-49 0 0,1 0-11 0 0,0 0 10 0 0,0 0 45 0 0,0 0 21 0 0,0 0 3 0 0,0 0-40 0 0,0 0-166 0 0,0 0-70 0 0,0 0-18 0 0,1-1-34 0 0,1-2-443 0 0,0 1 0 0 0,1-1 1 0 0,-1 1-1 0 0,1 0 0 0 0,0 0 0 0 0,0 0 0 0 0,0 0 0 0 0,0 0 0 0 0,0 1 0 0 0,0 0 0 0 0,1-1 0 0 0,-1 1 0 0 0,0 0 0 0 0,1 0 1 0 0,-1 1-1 0 0,2-1-173 0 0,10-1 346 0 0,1 1 1 0 0,-1 0-1 0 0,5 2-346 0 0,-6-1 41 0 0,191 10-455 0 0,-111-3-198 0 0,64-4 612 0 0,-86-9 732 0 0,0-3 0 0 0,0-3-1 0 0,-1-3 1 0 0,33-14-732 0 0,-71 20 395 0 0,0 1 1 0 0,1 2-1 0 0,0 1 1 0 0,0 1-1 0 0,17 2-395 0 0,12 0-5169 0 0,-63 2-1134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05.11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48 88 6911 0 0,'-45'-22'930'0'0,"43"21"30"0"0,2 1 326 0 0,0 0 68 0 0,0 0-281 0 0,0 0-1176 0 0,0 0-309 0 0,0-1 355 0 0,1 0 0 0 0,0 1 0 0 0,-1-1 0 0 0,1 0 0 0 0,0 1 0 0 0,0-1 0 0 0,0 0 0 0 0,0 1-1 0 0,-1-1 1 0 0,1 1 0 0 0,1-1 57 0 0,-1 1-70 0 0,5-4-32 0 0,1 2 1 0 0,-1-1-1 0 0,0 1 1 0 0,1 0 0 0 0,0 0-1 0 0,-1 0 1 0 0,1 1-1 0 0,0 0 1 0 0,0 1 101 0 0,17-1-153 0 0,-1 1 0 0 0,1 1 153 0 0,17 1 93 0 0,252-13 1838 0 0,-172 6 314 0 0,105 10-2245 0 0,129-2 1266 0 0,-299-4-1197 0 0,184 7 45 0 0,16 0-203 0 0,-193-7 82 0 0,315-1-63 0 0,-24 0-125 0 0,37-4 226 0 0,10-1 420 0 0,-51 0 172 0 0,-48 2-13 0 0,232 6 163 0 0,-380 3-767 0 0,236 14-236 0 0,28 16-48 0 0,-337-28 247 0 0,194 26-26 0 0,-2 0 502 0 0,-209-28 139 0 0,0-3-1 0 0,-1-2 1 0 0,21-6-584 0 0,-11-3 674 0 0,31-10-674 0 0,68-26-2672 0 0,-130 33-784 0 0,-1-3-1 0 0,29-15 3457 0 0,-68 30-1037 0 0,-2 1 21 0 0,0 0-347 0 0,0 0-1412 0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05.98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1 132 919 0 0,'1'-2'67'0'0,"1"-4"182"0"0,0 0 0 0 0,1 0 0 0 0,0 0 0 0 0,0 0 0 0 0,1 1 0 0 0,-1 0 0 0 0,1 0 0 0 0,0 0 0 0 0,1 0 0 0 0,-1 0 0 0 0,1 1 0 0 0,0 0 0 0 0,0 0 0 0 0,0 0 0 0 0,3-1-249 0 0,12-7 1169 0 0,-8 4-1448 0 0,1 1 1 0 0,13-6 278 0 0,-22 11 103 0 0,0 1 0 0 0,0-1 0 0 0,0 1 0 0 0,0 0 0 0 0,0 0 0 0 0,1 1 0 0 0,-1-1 0 0 0,0 1 0 0 0,1 0 0 0 0,-1 0 0 0 0,0 0 0 0 0,1 1-103 0 0,-2 0 179 0 0,0 0 1 0 0,0 0-1 0 0,-1 0 1 0 0,1 0-1 0 0,0 1 1 0 0,-1-1-1 0 0,0 1 1 0 0,1-1-1 0 0,-1 1 1 0 0,0 0-1 0 0,0 0 1 0 0,0 0-1 0 0,0 0 1 0 0,0 0-1 0 0,0 1 1 0 0,0 0-180 0 0,2 3 248 0 0,-1-1-1 0 0,0 1 1 0 0,0 0 0 0 0,0 0 0 0 0,-1 0-1 0 0,2 6-247 0 0,3 25 411 0 0,-1 1 0 0 0,-1 0 0 0 0,-3 1 0 0 0,-1-1-411 0 0,7 83 20 0 0,33 134-105 0 0,103 431 1001 0 0,-118-569-592 0 0,17 111 1769 0 0,12 205-2093 0 0,-52-394 99 0 0,14 174 210 0 0,-13-116-268 0 0,28 340 126 0 0,0-180 129 0 0,-25-188-45 0 0,-3-1 1 0 0,-2 1-1 0 0,-4 0 0 0 0,-3 0 0 0 0,-10 49-251 0 0,7-66 205 0 0,1-3-113 0 0,-2 0 0 0 0,-2 0-1 0 0,-5 7-91 0 0,-39 82 14 0 0,8-23-444 0 0,46-110 333 0 0,-1-1 0 0 0,1 1 0 0 0,0 0 0 0 0,0 2 97 0 0,1-6-60 0 0,-1 0 0 0 0,1 0 0 0 0,0 0 0 0 0,0 0 0 0 0,0 0 0 0 0,0 0 0 0 0,0 0 0 0 0,0 0 0 0 0,1 0-1 0 0,-1 0 1 0 0,0 0 0 0 0,0 0 0 0 0,1 0 0 0 0,-1 0 0 0 0,0 0 0 0 0,1 0 0 0 0,-1 0 0 0 0,1 0 0 0 0,0 0 0 0 0,-1 0 0 0 0,1-1 0 0 0,0 1 0 0 0,-1 0 0 0 0,1 0 0 0 0,0 0 60 0 0,3 0-222 0 0,-1 1 0 0 0,0-1 1 0 0,1 0-1 0 0,0 0 0 0 0,-1 0 0 0 0,1 0 0 0 0,-1-1 0 0 0,1 1 1 0 0,0-1-1 0 0,-1 0 0 0 0,1 0 0 0 0,0 0 0 0 0,0-1 1 0 0,2 0 221 0 0,19-4-4830 0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07.21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1428 1283 1839 0 0,'0'0'264'0'0,"2"0"436"0"0,21-10 2175 0 0,-8 2-2887 0 0,-10 4-16 0 0,4-5 19 0 0,-3 2 167 0 0,-5 5 134 0 0,1 0 0 0 0,-1 0 0 0 0,0 0 0 0 0,0 0 0 0 0,0-1 0 0 0,-1 1 0 0 0,1 0-1 0 0,0-2-291 0 0,0 0 380 0 0,-1 2 424 0 0,0 0 27 0 0,-2-2-620 0 0,0-1 1 0 0,0 1 0 0 0,0 0-1 0 0,0 0 1 0 0,-1 0-1 0 0,0 0 1 0 0,0 0 0 0 0,0 0-1 0 0,0 1 1 0 0,0 0-1 0 0,-1-1 1 0 0,0 1 0 0 0,1 0-1 0 0,-1 1 1 0 0,0-1 0 0 0,-1 1-212 0 0,-15-9 474 0 0,1 0 1 0 0,-20-5-475 0 0,34 14 49 0 0,-110-40 824 0 0,60 23-2212 0 0,-33-16 1339 0 0,53 19-403 0 0,-12-6-223 0 0,-23-15 626 0 0,32 15 74 0 0,1-3-1 0 0,2-1 1 0 0,0-1 0 0 0,2-2 0 0 0,0-2-1 0 0,3 0 1 0 0,-19-26-74 0 0,33 36 158 0 0,-145-198 2167 0 0,111 146-2013 0 0,-30-46-530 0 0,78 116 167 0 0,-26-41-1784 0 0,-1 1 1 0 0,-32-33 1834 0 0,50 64-519 0 0,0 1-1 0 0,0 0 1 0 0,-1 1 0 0 0,-1 1-1 0 0,1 0 1 0 0,-9-4 519 0 0,15 9-129 0 0,0 1 1 0 0,0 0 0 0 0,0 1-1 0 0,0-1 1 0 0,0 1-1 0 0,0 0 1 0 0,-1 1-1 0 0,1 0 1 0 0,-1 0-1 0 0,1 0 1 0 0,-1 0 0 0 0,0 1-1 0 0,1 0 1 0 0,-1 1-1 0 0,1 0 1 0 0,-1 0-1 0 0,0 0 129 0 0,-8 5-1732 0 0,1 2-572 0 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09.35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32 19 2759 0 0,'-2'-1'207'0'0,"-15"-8"182"0"0,16 8 1414 0 0,1 1 609 0 0,-7-5 1738 0 0,5 4-3437 0 0,0 0 765 0 0,2 1-374 0 0,0 0-74 0 0,0 0-96 0 0,0 0-320 0 0,0 0-138 0 0,0 0-27 0 0,2 1-33 0 0,5 5-290 0 0,0 0-1 0 0,0 0 1 0 0,0 1-1 0 0,-1-1 1 0 0,0 2 0 0 0,0-1-1 0 0,-1 1 1 0 0,0-1 0 0 0,0 2-1 0 0,-1-1 1 0 0,0 1-126 0 0,4 9 74 0 0,-1 0 0 0 0,-1 1 0 0 0,0 0 1 0 0,2 17-75 0 0,0 15-122 0 0,-3-1 0 0 0,-2 1 0 0 0,-2 0 0 0 0,-2 0 0 0 0,-5 31 122 0 0,4-70-157 0 0,0 3-308 0 0,1 0-1 0 0,0-1 1 0 0,1 1 0 0 0,0 0-1 0 0,1 0 1 0 0,1 0 0 0 0,1 1 465 0 0,2 4-6054 0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09.7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2 163 5871 0 0,'-1'-1'132'0'0,"1"-3"-107"0"0,0 1 0 0 0,0 0 0 0 0,0 0 0 0 0,0 0 0 0 0,0 0 0 0 0,1 0 0 0 0,-1 0-1 0 0,1 0 1 0 0,0 0 0 0 0,0 0 0 0 0,0 0 0 0 0,0 0 0 0 0,1 0 0 0 0,-1 1 0 0 0,1-1-1 0 0,0 0-24 0 0,0-1 102 0 0,1 1-1 0 0,-1-1 0 0 0,1 1 1 0 0,0 0-1 0 0,0 0 0 0 0,1 0 0 0 0,-1 0 1 0 0,1 1-1 0 0,-1-1 0 0 0,1 1 0 0 0,3-2-101 0 0,9-4 1110 0 0,1 1-1 0 0,1 0 0 0 0,-1 2 1 0 0,1 0-1 0 0,11-2-1109 0 0,122-11 4896 0 0,132 2-4896 0 0,-156 19-1620 0 0,55 10 1620 0 0,-145-10-1081 0 0,4 1-4481 0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0.69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236 112 7423 0 0,'-1'-3'408'0'0,"0"0"0"0"0,0 0-1 0 0,0-1 1 0 0,1 1-1 0 0,-1 0 1 0 0,1-1 0 0 0,0-2-408 0 0,-10 14-106 0 0,-137 132 3222 0 0,138-131-2860 0 0,1-3 34 0 0,1 1 0 0 0,0 0 0 0 0,0 1 1 0 0,1-1-1 0 0,-1 2 0 0 0,2-1 0 0 0,-1 0 1 0 0,-2 8-291 0 0,7-15 43 0 0,1 1 0 0 0,-1-1 1 0 0,1 0-1 0 0,0 0 0 0 0,-1 1 0 0 0,1-1 1 0 0,0 0-1 0 0,0 0 0 0 0,0 1 1 0 0,0-1-1 0 0,0 0 0 0 0,0 0 1 0 0,0 1-1 0 0,1-1 0 0 0,-1 0 1 0 0,0 1-1 0 0,1-1 0 0 0,-1 0 0 0 0,1 0 1 0 0,-1 1-44 0 0,2 0 40 0 0,-1 0 0 0 0,1 0-1 0 0,-1 0 1 0 0,1-1 0 0 0,-1 1 0 0 0,1 0 0 0 0,0-1 0 0 0,0 1 0 0 0,0-1 0 0 0,1 1-40 0 0,6 3 97 0 0,0-1 1 0 0,1 0-1 0 0,-1 0 1 0 0,8 1-98 0 0,-16-5 9 0 0,31 9 238 0 0,1-1 0 0 0,0-3 0 0 0,29 3-247 0 0,3-5 337 0 0,33-3-337 0 0,-81 0 26 0 0,0-1-1 0 0,0-1 0 0 0,-1-1 1 0 0,1 0-1 0 0,-1-1 0 0 0,0-1 1 0 0,0 0-1 0 0,0-1 0 0 0,-1-1 1 0 0,0 0-1 0 0,0-1 0 0 0,2-3-25 0 0,-7 5 68 0 0,-1-1-1 0 0,0 0 1 0 0,0-1 0 0 0,-1 0-1 0 0,0 0 1 0 0,6-8-68 0 0,-10 10 15 0 0,0 0 1 0 0,0-1-1 0 0,0 1 1 0 0,-1-1-1 0 0,0 0 1 0 0,-1 0-1 0 0,1 0 1 0 0,-1 0-1 0 0,0 0 1 0 0,-1-1-1 0 0,0 0-15 0 0,0-4-81 0 0,0 1 0 0 0,-1-1 0 0 0,0 1-1 0 0,-1-1 1 0 0,0 1 0 0 0,-1 0 0 0 0,0 0-1 0 0,-3-6 82 0 0,3 10-140 0 0,0 0 0 0 0,-1 0 0 0 0,0 0-1 0 0,-1 1 1 0 0,1-1 0 0 0,-1 1 0 0 0,0 0-1 0 0,-1 0 1 0 0,1 0 0 0 0,-1 0-1 0 0,-1 1 1 0 0,1 0 0 0 0,-4-3 140 0 0,6 6-115 0 0,0 0 0 0 0,1 1 0 0 0,-1-1 0 0 0,0 1-1 0 0,0 0 1 0 0,0 0 0 0 0,0 0 0 0 0,0 0 0 0 0,0 0 0 0 0,-1 0 0 0 0,1 1 0 0 0,0 0 0 0 0,0 0 0 0 0,0 0 0 0 0,-1 0 0 0 0,0 0 115 0 0,-17 3-862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4.10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26 25 3223 0 0,'-5'-3'48'0'0,"-14"-2"259"0"0,17 5-92 0 0,2 0 49 0 0,3 0 6 0 0,106-10 7250 0 0,90 3-7520 0 0,-148 7-120 0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1.03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9759 0 0,'1'0'223'0'0,"4"0"-35"0"0,-2 1-112 0 0,0-1 0 0 0,-1 0-1 0 0,1 1 1 0 0,0-1-1 0 0,-1 1 1 0 0,1 0 0 0 0,0 0-1 0 0,1 1-75 0 0,-1 0 387 0 0,0 0 0 0 0,0 0 0 0 0,0 1 0 0 0,0-1 0 0 0,0 1 0 0 0,0 0 1 0 0,-1 0-1 0 0,0 0 0 0 0,1 0 0 0 0,-1 0 0 0 0,0 0-387 0 0,-1 1 529 0 0,0-1 1 0 0,0 1-1 0 0,0 0 1 0 0,-1 0-1 0 0,0-1 0 0 0,0 2-529 0 0,2 14 1636 0 0,6 28-442 0 0,-4-20-819 0 0,3 10-375 0 0,-4-28-75 0 0,-1-1 0 0 0,1 1 0 0 0,1 0 0 0 0,0-1 0 0 0,0 1 1 0 0,1-1 74 0 0,1 2-128 0 0,-3-3-115 0 0,1-1 0 0 0,0 0 1 0 0,1 1-1 0 0,0-1 0 0 0,0-1 1 0 0,5 6 242 0 0,-2-5-296 0 0,-6-5 192 0 0,-1 0 0 0 0,1 0 0 0 0,0 0 0 0 0,-1 1 0 0 0,1-1 0 0 0,0 1-1 0 0,-1-1 1 0 0,0 1 0 0 0,1 0 0 0 0,-1-1 0 0 0,0 1 0 0 0,0 0 0 0 0,0 0 0 0 0,0 0-1 0 0,0 0 1 0 0,0 0 0 0 0,-1 0 104 0 0,2 8-980 0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1.40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39 1375 0 0,'0'0'66'0'0,"0"0"334"0"0,0 0 1385 0 0,1-1 610 0 0,1-2-1870 0 0,0 1 0 0 0,1-1 0 0 0,-1 1 1 0 0,0 0-1 0 0,1-1 0 0 0,0 1 0 0 0,-1 0 0 0 0,1 1 1 0 0,0-1-1 0 0,0 0 0 0 0,0 1 0 0 0,0 0 1 0 0,0 0-1 0 0,0 0 0 0 0,0 0 0 0 0,1 0 0 0 0,-1 0-525 0 0,11-1 732 0 0,-1 0-1 0 0,1 0 0 0 0,9 2-731 0 0,37 0 681 0 0,1 4 0 0 0,9 4-681 0 0,18 0-72 0 0,114 4-1111 0 0,-113-7 1004 0 0,-40-5 61 0 0,10 2-197 0 0,-54-1 90 0 0,-4 0-341 0 0,-9 4-120 0 0,-7 0-4 0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2.04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1 919 0 0,'0'0'0'0'0,"0"0"80"0"0,0 0-472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2.40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 1 2183 0 0,'0'0'84'0'0,"0"0"-14"0"0,0 0 95 0 0,0 0 398 0 0,0 0 167 0 0,0 0 36 0 0,0 0 7 0 0,0 0-5 0 0,0 0-7 0 0,0 0-1 0 0,0 0-29 0 0,0 0-123 0 0,-1 1-52 0 0,-1 15 155 0 0,1 0 0 0 0,1 0-1 0 0,0-1 1 0 0,1 1 0 0 0,2 8-711 0 0,0 19 737 0 0,22 221 777 0 0,13-1-1587 0 0,11 95 40 0 0,-20-11 1092 0 0,-14 1 0 0 0,-27 265-1059 0 0,-9-282 393 0 0,-12 242-392 0 0,29-438-465 0 0,7 15 464 0 0,1-92-118 0 0,2-1 0 0 0,2 0 0 0 0,15 52 118 0 0,-14-82-107 0 0,1 0-1 0 0,2-1 1 0 0,0 0-1 0 0,2-1 0 0 0,0 0 1 0 0,15 18 107 0 0,-26-40-205 0 0,-1 1 0 0 0,1-1-1 0 0,-1 1 1 0 0,0 0 0 0 0,-1 0 0 0 0,1 0 0 0 0,-1 0 0 0 0,1 1 205 0 0,-3 9-5290 0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3.30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192 232 11807 0 0,'-24'-10'258'0'0,"-1"2"0"0"0,0 0-1 0 0,0 1 1 0 0,-1 2-1 0 0,-23-2-257 0 0,35 5 46 0 0,11 2 187 0 0,3 0 74 0 0,0 0 11 0 0,0 0-104 0 0,0 0-448 0 0,3-1-190 0 0,85-17-870 0 0,-13 3 1515 0 0,14 1-221 0 0,254-21 1879 0 0,-12 9-230 0 0,-72 7-808 0 0,-258 19-839 0 0,367-27 810 0 0,-114 17-222 0 0,202-5 268 0 0,502 11-572 0 0,-761 6-307 0 0,313 5-110 0 0,608 40-399 0 0,-64 26-514 0 0,-396-25 705 0 0,-198-24 682 0 0,-3-21 859 0 0,-344-8-368 0 0,30-9-834 0 0,-86 6-127 0 0,-1-3 0 0 0,0-2-1 0 0,23-10 128 0 0,-41 10-3288 0 0,22-12 3288 0 0,-34 12-5900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4.00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247 217 11807 0 0,'-8'-6'213'0'0,"-1"0"1"0"0,0 1-1 0 0,0 0 0 0 0,-7-2-213 0 0,12 6 31 0 0,1-1-1 0 0,-1 1 1 0 0,0 0-1 0 0,0 0 1 0 0,0 0 0 0 0,0 1-1 0 0,0-1 1 0 0,-1 1 0 0 0,1 0-1 0 0,0 0 1 0 0,0 1-1 0 0,0-1 1 0 0,-3 1-31 0 0,-1 2-196 0 0,-1 0-1 0 0,0 0 1 0 0,1 1-1 0 0,0 0 1 0 0,0 1-1 0 0,0-1 1 0 0,1 2 0 0 0,-1-1-1 0 0,-1 3 197 0 0,4-4 33 0 0,0 1-1 0 0,1 0 1 0 0,0 0-1 0 0,0 0 1 0 0,0 0-1 0 0,0 1 1 0 0,1-1-1 0 0,0 1 1 0 0,0 0-1 0 0,1 0 1 0 0,0 1-1 0 0,0-1 1 0 0,-1 3-33 0 0,1 1 120 0 0,0 1 1 0 0,1-1-1 0 0,0 1 1 0 0,1 0-1 0 0,0-1 1 0 0,0 1-1 0 0,1 0 1 0 0,1-1-1 0 0,0 1 1 0 0,0-1-1 0 0,1 1 1 0 0,0-1-1 0 0,1 0 1 0 0,0 0-1 0 0,0-1 1 0 0,1 1-1 0 0,1-1 1 0 0,0 0 0 0 0,0 0-1 0 0,0-1 1 0 0,1 0-1 0 0,0 0 1 0 0,2 1-121 0 0,5 2 162 0 0,0 0 1 0 0,1-1 0 0 0,0-1 0 0 0,0-1-1 0 0,1 0 1 0 0,0-1 0 0 0,1 0-1 0 0,-1-1 1 0 0,1-1 0 0 0,1-1 0 0 0,2 0-163 0 0,16 2 105 0 0,0-2 0 0 0,0-1-1 0 0,0-2 1 0 0,0-2 0 0 0,1-1-105 0 0,4-2-194 0 0,-1-1 0 0 0,1-2-1 0 0,-2-2 1 0 0,11-5 194 0 0,-24 6-167 0 0,0-1 1 0 0,-1-2 0 0 0,-1 0-1 0 0,0-2 1 0 0,0-1-1 0 0,19-14 167 0 0,-32 19-5 0 0,-1 0 0 0 0,1 0 0 0 0,-2-1 0 0 0,1-1 0 0 0,-1 1 0 0 0,-1-1 0 0 0,7-11 5 0 0,-12 16 67 0 0,1 0 0 0 0,-1 0 0 0 0,-1 0 1 0 0,1 0-1 0 0,-1 0 0 0 0,0-1 1 0 0,-1 1-1 0 0,1-1 0 0 0,-1 1 0 0 0,-1-1 1 0 0,1 1-1 0 0,-1-1 0 0 0,0 0 0 0 0,-1 1 1 0 0,1-1-1 0 0,-1 0 0 0 0,-1-2-67 0 0,-2-1 115 0 0,1 1-1 0 0,-1-1 0 0 0,-1 1 0 0 0,0 0 1 0 0,0 1-1 0 0,0-1 0 0 0,-1 1 0 0 0,-1 0 1 0 0,1 0-1 0 0,-1 1 0 0 0,-3-2-114 0 0,-9-8 37 0 0,-1 0-1 0 0,-1 2 1 0 0,-18-11-37 0 0,5 6-58 0 0,0 2 0 0 0,-1 1 1 0 0,0 2-1 0 0,-3 1 58 0 0,10 5-20 0 0,0 1-1 0 0,0 1 1 0 0,0 1-1 0 0,-1 2 1 0 0,-21 0 20 0 0,30 3 27 0 0,1 2 0 0 0,-1 0 1 0 0,0 1-1 0 0,-4 2-27 0 0,12-2-290 0 0,1 1 0 0 0,0 0 0 0 0,0 1 0 0 0,0 0 0 0 0,0 1 1 0 0,0 0-1 0 0,-7 6 290 0 0,-11 11-5526 0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4.59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 49 3679 0 0,'0'0'284'0'0,"-1"-1"-186"0"0,-4-21 2901 0 0,4 7 5831 0 0,1 15-8779 0 0,0-1 0 0 0,0 1 0 0 0,0-1 1 0 0,0 1-1 0 0,0-1 0 0 0,0 1 0 0 0,0 0 0 0 0,1-1 0 0 0,-1 1 0 0 0,0-1 1 0 0,0 1-1 0 0,1 0 0 0 0,-1-1 0 0 0,0 1 0 0 0,0-1 0 0 0,1 1 0 0 0,-1 0 1 0 0,1-1-1 0 0,-1 1 0 0 0,0 0 0 0 0,1 0 0 0 0,-1-1 0 0 0,1 1 0 0 0,-1 0 1 0 0,0 0-1 0 0,1 0 0 0 0,-1-1 0 0 0,1 1 0 0 0,-1 0 0 0 0,1 0 0 0 0,-1 0 1 0 0,1 0-1 0 0,-1 0 0 0 0,1 0 0 0 0,-1 0 0 0 0,1 0 0 0 0,-1 0 0 0 0,0 0 1 0 0,1 0-1 0 0,-1 0 0 0 0,1 0 0 0 0,-1 1 0 0 0,1-1-51 0 0,1 0 73 0 0,0 1-1 0 0,0-1 1 0 0,0 1 0 0 0,0-1-1 0 0,-1 1 1 0 0,1 0-1 0 0,0 0 1 0 0,0 0 0 0 0,-1 0-1 0 0,2 0-72 0 0,3 6-21 0 0,0 0-1 0 0,-1 0 1 0 0,0 0-1 0 0,0 0 1 0 0,0 1-1 0 0,-1 0 0 0 0,0 0 1 0 0,0 0-1 0 0,-1 0 1 0 0,-1 1-1 0 0,1 0 1 0 0,1 7 21 0 0,0 12-135 0 0,0 0 0 0 0,-1 0 1 0 0,-2 14 134 0 0,-2 28-360 0 0,-2 0 1 0 0,-5 9 359 0 0,-24 139-1293 0 0,24-166 835 0 0,-3 16-266 0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5.74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195 142 7367 0 0,'-18'-13'497'0'0,"0"0"0"0"0,-1 1-1 0 0,-1 1 1 0 0,-8-3-497 0 0,27 14 228 0 0,0 0 0 0 0,0 0-1 0 0,0 0 1 0 0,0 1 0 0 0,0-1 0 0 0,1 0-1 0 0,-1 0 1 0 0,0 1 0 0 0,0-1 0 0 0,0 0 0 0 0,0 1-1 0 0,0-1-227 0 0,0 0 132 0 0,0 0-1 0 0,1 1 1 0 0,-1-1-1 0 0,0 0 1 0 0,0 0 0 0 0,0 1-1 0 0,1-1 1 0 0,-1 1-1 0 0,0-1 1 0 0,0 1-1 0 0,1-1 1 0 0,-1 1-1 0 0,0-1-131 0 0,-1 2 181 0 0,2-2-150 0 0,-1 1 1 0 0,0-1-1 0 0,0 1 1 0 0,1-1-1 0 0,-1 1 1 0 0,1-1-1 0 0,-1 1 1 0 0,1 0-1 0 0,-1-1 1 0 0,1 1-1 0 0,-1 0 1 0 0,1-1-1 0 0,-1 1 1 0 0,1 0-1 0 0,0 0 1 0 0,-1-1-1 0 0,1 1 1 0 0,0 0-32 0 0,-1 2 93 0 0,-1 1-92 0 0,1 0 0 0 0,-1 0 0 0 0,1 0 0 0 0,1 0 0 0 0,-1 0 0 0 0,0 0 0 0 0,1 0 0 0 0,0 0 0 0 0,0 0 0 0 0,0 0 0 0 0,0 0 0 0 0,1 0 0 0 0,-1 0 0 0 0,1 0 0 0 0,0 0 0 0 0,1 0 0 0 0,-1 0 0 0 0,0 0 0 0 0,1 0 0 0 0,2 2-1 0 0,4 9-77 0 0,2 0 0 0 0,-1-1 0 0 0,2 0 0 0 0,4 3 77 0 0,-12-13 9 0 0,10 11-79 0 0,1 0-1 0 0,1 0 0 0 0,0-1 1 0 0,1-1-1 0 0,1-1 0 0 0,0 0 1 0 0,0-1-1 0 0,1-1 0 0 0,19 8 71 0 0,-22-12 28 0 0,0-1-1 0 0,1 0 0 0 0,0-1 0 0 0,0-1 0 0 0,0 0 1 0 0,1-1-1 0 0,-1-1 0 0 0,0 0 0 0 0,1-1 1 0 0,-1-1-1 0 0,0-1 0 0 0,13-2-27 0 0,-12-1 240 0 0,0 0-1 0 0,0-1 1 0 0,0-1 0 0 0,-1 0-1 0 0,1-1 1 0 0,-2-1 0 0 0,0 0-1 0 0,0-2 1 0 0,0 1 0 0 0,-1-2 0 0 0,-1 0-1 0 0,0 0 1 0 0,4-7-240 0 0,-11 13 115 0 0,-1-1 1 0 0,1 0-1 0 0,-1-1 1 0 0,-1 1-1 0 0,1-1 1 0 0,-1 0-1 0 0,-1 0 1 0 0,1-1-1 0 0,-1 0-115 0 0,-2 5 31 0 0,0-1-1 0 0,0 0 1 0 0,0 1 0 0 0,-1-1-1 0 0,0 0 1 0 0,1 0-1 0 0,-2 0 1 0 0,1 1 0 0 0,-1-1-1 0 0,1 0 1 0 0,-1 0 0 0 0,0 1-1 0 0,-1-1 1 0 0,1 1 0 0 0,-1-1-1 0 0,0 1 1 0 0,0-1 0 0 0,-1 1-31 0 0,-1-3 7 0 0,-1-1 0 0 0,-1 2 1 0 0,1-1-1 0 0,-1 0 0 0 0,0 1 1 0 0,0 0-1 0 0,-1 1 0 0 0,0-1 1 0 0,0 1-1 0 0,-6-3-7 0 0,1 1-26 0 0,-1 1 1 0 0,0 0-1 0 0,0 1 1 0 0,-1 0-1 0 0,0 1 1 0 0,-5 0 25 0 0,-23-4-185 0 0,-1 2 1 0 0,-1 1 0 0 0,1 3 0 0 0,0 1 0 0 0,-1 3-1 0 0,1 1 1 0 0,-19 5 184 0 0,45-5-152 0 0,-1 1-1 0 0,1 0 0 0 0,0 2 1 0 0,0 0-1 0 0,0 0 1 0 0,-1 3 152 0 0,8-4-317 0 0,1 0 0 0 0,0 1 0 0 0,0 1 0 0 0,0-1 0 0 0,1 1 0 0 0,0 1 0 0 0,0 0 0 0 0,0 0 0 0 0,1 0 0 0 0,-2 5 317 0 0,-12 21-4903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16.0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16 455 0 0,'5'-3'655'0'0,"0"1"-1"0"0,1 0 0 0 0,-1 0 1 0 0,0 0-1 0 0,1 1 0 0 0,0 0 1 0 0,-1 0-1 0 0,1 0 0 0 0,0 1 1 0 0,0 0-1 0 0,-1 0 0 0 0,1 0 1 0 0,0 1-1 0 0,-1-1 0 0 0,5 2-654 0 0,1 1 1570 0 0,1 0-1 0 0,0 1 0 0 0,8 5-1569 0 0,14 7-2136 0 0,-24-10 2200 0 0,-1 0-1 0 0,0 1 1 0 0,-1 0-1 0 0,1 0 1 0 0,-1 1-1 0 0,-1 0 1 0 0,1 1-1 0 0,-1-1 1 0 0,-1 1 0 0 0,0 1-1 0 0,0-1 1 0 0,-1 1-1 0 0,0 0 1 0 0,0 0-1 0 0,-1 1 1 0 0,-1-1-1 0 0,0 1 1 0 0,0 0 0 0 0,-1 0-1 0 0,0 0 1 0 0,-1 3-64 0 0,1 38 2807 0 0,-4 38-2807 0 0,1-11 999 0 0,2-19-1114 0 0,4 0 0 0 0,1 0 0 0 0,7 16 115 0 0,-4-32-719 0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21.68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408 229 4607 0 0,'-3'-6'67'0'0,"2"4"-36"0"0,0 0 0 0 0,1 1 0 0 0,-1-1 0 0 0,-1 0 0 0 0,1 1 0 0 0,0-1 0 0 0,0 1-1 0 0,0 0 1 0 0,-1-1 0 0 0,1 1 0 0 0,-1 0-31 0 0,-24-24 386 0 0,9 11 3535 0 0,-1 1 0 0 0,-14-9-3921 0 0,25 18 679 0 0,0-1 0 0 0,-1 2 0 0 0,1-1 0 0 0,-1 1 0 0 0,-7-2-679 0 0,12 4 130 0 0,-1 0 1 0 0,1 1-1 0 0,-1-1 0 0 0,1 1 1 0 0,-1 0-1 0 0,0 0 1 0 0,1 0-1 0 0,-1 1 1 0 0,1-1-1 0 0,-1 1 1 0 0,1 0-1 0 0,-1 0 1 0 0,1 0-1 0 0,-3 2-130 0 0,-2 1 93 0 0,0 0 0 0 0,1 1 0 0 0,-1 0 0 0 0,1 0-1 0 0,0 1 1 0 0,0 0 0 0 0,1 0 0 0 0,-1 1 0 0 0,-1 2-93 0 0,-7 10 8 0 0,1 1 0 0 0,-10 19-8 0 0,13-20-37 0 0,1 1-1 0 0,0 1 1 0 0,2-1-1 0 0,0 1 0 0 0,1 1 1 0 0,0 6 37 0 0,6-22-19 0 0,0 0 1 0 0,0 1 0 0 0,1-1-1 0 0,-1 0 1 0 0,1 0 0 0 0,1 0-1 0 0,-1 1 1 0 0,1-1-1 0 0,1 0 1 0 0,-1 0 0 0 0,1 0-1 0 0,0 0 1 0 0,0-1-1 0 0,3 6 19 0 0,-3-6-22 0 0,1-1-1 0 0,0 1 1 0 0,1-1-1 0 0,-1 0 1 0 0,1 1-1 0 0,0-2 1 0 0,0 1-1 0 0,0 0 1 0 0,0-1-1 0 0,1 0 1 0 0,-1 0 0 0 0,1 0-1 0 0,0 0 1 0 0,0-1-1 0 0,0 0 1 0 0,4 2 22 0 0,4-1-65 0 0,-1 0 0 0 0,1 0 1 0 0,0-1-1 0 0,1-1 1 0 0,-1 0-1 0 0,0-1 1 0 0,0-1-1 0 0,0 0 1 0 0,1 0 64 0 0,29-6-167 0 0,0-2 0 0 0,2-3 167 0 0,-37 10-20 0 0,42-10-213 0 0,0-3 1 0 0,-2-2 0 0 0,0-2-1 0 0,4-5 233 0 0,-32 13 47 0 0,-1 0 0 0 0,0-1-1 0 0,-1-1 1 0 0,15-14-47 0 0,-22 17 106 0 0,0-1 0 0 0,-1 0-1 0 0,0 0 1 0 0,-1-1 0 0 0,-1-1 0 0 0,0 0-1 0 0,4-8-105 0 0,-8 14 43 0 0,-1-1 0 0 0,0 1 0 0 0,-1-1 0 0 0,1 0 0 0 0,-1 1 0 0 0,-1-1 0 0 0,0 0 0 0 0,0 0 0 0 0,0 0 0 0 0,-1 0 0 0 0,0 0 0 0 0,-1-1 0 0 0,0 1-43 0 0,0 1 4 0 0,0 1 1 0 0,-1 0-1 0 0,0 0 1 0 0,0 0 0 0 0,0 0-1 0 0,-1 0 1 0 0,0 0-1 0 0,0 1 1 0 0,-1-1 0 0 0,1 1-1 0 0,-1 0 1 0 0,0 0-1 0 0,-1 0 1 0 0,1 1 0 0 0,-1-1-1 0 0,-4-2-4 0 0,-3-1 0 0 0,0 0-1 0 0,-1 1 1 0 0,0 0 0 0 0,0 1-1 0 0,0 1 1 0 0,-1 0 0 0 0,0 0-1 0 0,0 2 1 0 0,-1 0-1 0 0,-5-1 1 0 0,-1 2-20 0 0,-1 0 0 0 0,1 1-1 0 0,0 1 1 0 0,-1 1-1 0 0,1 1 1 0 0,-18 4 20 0 0,28-3-118 0 0,0 0-1 0 0,-1 0 1 0 0,1 1 0 0 0,1 0 0 0 0,-1 1 0 0 0,-5 4 118 0 0,11-6-252 0 0,0 0-1 0 0,0 0 1 0 0,1 0-1 0 0,-1 1 1 0 0,1 0 0 0 0,0 0-1 0 0,0 0 1 0 0,0 1-1 0 0,1-1 1 0 0,-1 1-1 0 0,1 0 1 0 0,0 0-1 0 0,1 0 1 0 0,-1 1 252 0 0,-3 15-5111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5.35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374 27 4287 0 0,'0'0'99'0'0,"0"0"12"0"0,0 0 7 0 0,6-3 2 0 0,0-1 1060 0 0,0 1-1 0 0,0 1 1 0 0,1-1-1 0 0,-1 1 1 0 0,4 0-1180 0 0,-7 1 530 0 0,-1 1-275 0 0,-2 0-126 0 0,0 0-29 0 0,0 0-36 0 0,0 0-136 0 0,0 0-65 0 0,0 0-14 0 0,0 0 5 0 0,-2 0 22 0 0,-21-2-120 0 0,-1 1 1 0 0,-18 1 243 0 0,-16 1 143 0 0,-172-5 3255 0 0,225 3-3243 0 0,3 1-111 0 0,0 0 0 0 0,0 0 1 0 0,0 0-1 0 0,0 1 0 0 0,0-1 0 0 0,1 0 1 0 0,-1 1-1 0 0,0 0 0 0 0,0-1 0 0 0,0 1 1 0 0,1 0-45 0 0,-1-1-86 0 0,-6 6-406 0 0,6-3 375 0 0,1 1-1 0 0,-1-1 1 0 0,1 1-1 0 0,0-1 1 0 0,0 1-1 0 0,1-1 1 0 0,-1 1-1 0 0,1-1 1 0 0,-1 1-1 0 0,1 0 1 0 0,0-1-1 0 0,1 1 1 0 0,-1 0-1 0 0,1-1 1 0 0,-1 1-1 0 0,1-1 1 0 0,0 1-1 0 0,1 0 118 0 0,0 3-151 0 0,0-1 1 0 0,1 0-1 0 0,0 0 0 0 0,0-1 0 0 0,1 1 1 0 0,-1-1-1 0 0,1 1 0 0 0,1-1 0 0 0,-1 0 1 0 0,1 0 150 0 0,7 5-27 0 0,-1-1-1 0 0,1-1 1 0 0,0 0 0 0 0,1 0 0 0 0,0-1 0 0 0,12 4 27 0 0,21 7 1862 0 0,20 3-1862 0 0,-22-6 675 0 0,-3-2 408 0 0,-1 2 0 0 0,-1 2-1 0 0,8 6-1082 0 0,-43-20 152 0 0,0-1 0 0 0,0 1 0 0 0,0 0 0 0 0,0 0 0 0 0,0 1 0 0 0,-1-1 0 0 0,1 1 0 0 0,0 1-152 0 0,-4-5 12 0 0,0 1-1 0 0,0 0 0 0 0,1 0 1 0 0,-1 0-1 0 0,0-1 0 0 0,0 1 1 0 0,0 0-1 0 0,0 0 0 0 0,1 0 1 0 0,-1 0-1 0 0,-1-1 0 0 0,1 1 1 0 0,0 0-1 0 0,0 0 0 0 0,0 0 1 0 0,0-1-1 0 0,0 1 0 0 0,-1 1-11 0 0,-5 11 68 0 0,3-9-71 0 0,1-1 1 0 0,-1 0-1 0 0,0 0 0 0 0,0 0 0 0 0,0 0 0 0 0,-1-1 1 0 0,1 1-1 0 0,-1-1 0 0 0,1 0 0 0 0,-1 0 0 0 0,0 0 1 0 0,0 0-1 0 0,0-1 0 0 0,0 1 0 0 0,0-1 0 0 0,0 0 3 0 0,-13 2 2 0 0,1 0 0 0 0,-1-1 0 0 0,-6 0-2 0 0,13-1 18 0 0,-21 0 173 0 0,-1-1 1 0 0,1-1-1 0 0,0-1 1 0 0,0-2-1 0 0,-15-4-191 0 0,3-5-596 0 0,29 8-788 0 0,3 1-4620 0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22.1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 53 3247 0 0,'0'0'68'0'0,"4"-9"184"0"0,-2 7-230 0 0,-2 1-13 0 0,1 0 0 0 0,-1-1 0 0 0,1 1 0 0 0,-1 0 0 0 0,1 0 1 0 0,-1-1-1 0 0,0 1 0 0 0,0 0 0 0 0,1 0 0 0 0,-1-1 0 0 0,0 1 0 0 0,0 0 1 0 0,0-1-1 0 0,-1 0-9 0 0,1 0 861 0 0,0-1 0 0 0,-1 1 1 0 0,1-1-1 0 0,-1 0 0 0 0,0 1 1 0 0,0 0-1 0 0,0-1-861 0 0,1 2 1269 0 0,0 1-1 0 0,0 0-17 0 0,0 0-10 0 0,0 0-1 0 0,0 0-85 0 0,0 0-359 0 0,-1 2-157 0 0,0 3-429 0 0,0 0 0 0 0,0 0 0 0 0,0 1 1 0 0,1-1-1 0 0,-1 0 0 0 0,1 1 1 0 0,1-1-1 0 0,-1 0 0 0 0,1 1-210 0 0,2 14 397 0 0,5 16-397 0 0,-1-6 84 0 0,4 25-482 0 0,-3 1 1 0 0,-1 19 397 0 0,-5-37-959 0 0,-2 0 1 0 0,-2 0-1 0 0,-6 35 959 0 0,1-31-1124 0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27.36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38 5263 0 0,'0'0'116'0'0,"0"0"18"0"0,1-2 11 0 0,2-8-14 0 0,1-1 75 0 0,-3 9 725 0 0,0 2-719 0 0,0-1-1 0 0,-1 1 1 0 0,1-1-1 0 0,0 1 1 0 0,0-1-1 0 0,-1 1 1 0 0,1-1-1 0 0,0 0 1 0 0,-1 1 0 0 0,1-1-1 0 0,-1 0 1 0 0,1 0-212 0 0,1 0 1250 0 0,0 0-250 0 0,0 1-719 0 0,1-1-1 0 0,-1 1 1 0 0,0-1-1 0 0,1 1 1 0 0,-1 0-1 0 0,1 0 1 0 0,-1 0-1 0 0,0 0 1 0 0,1 0-1 0 0,-1 0 1 0 0,1 1-1 0 0,-1-1 1 0 0,0 1-1 0 0,1 0 1 0 0,0 0-281 0 0,-1 0 167 0 0,1 1 0 0 0,-1-1-1 0 0,1 1 1 0 0,-1 0 0 0 0,1 0 0 0 0,-1 0 0 0 0,0 0-1 0 0,0 0 1 0 0,0 0 0 0 0,0 1 0 0 0,-1-1 0 0 0,2 3-167 0 0,6 11 323 0 0,-1 0 0 0 0,0 0 0 0 0,-2 0 1 0 0,1 2-324 0 0,18 69 540 0 0,-8-6-793 0 0,-4-1 0 0 0,1 51 253 0 0,0-7-1814 0 0,-6-41-1994 0 0,-3 1 0 0 0,-5 44 3808 0 0,-2-93-1127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28.34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513 240 2303 0 0,'-13'-33'119'0'0,"11"26"878"0"0,0 1 0 0 0,-1 0 1 0 0,0-1-1 0 0,0 1 0 0 0,0 1 0 0 0,0-1 0 0 0,-1 0 0 0 0,-2-1-997 0 0,4 5 304 0 0,0 1-1 0 0,0-1 0 0 0,0 1 0 0 0,0 0 0 0 0,-1 0 0 0 0,1 0 0 0 0,0 0 1 0 0,-1 0-1 0 0,1 0 0 0 0,-1 1 0 0 0,-1-1-303 0 0,1 0 385 0 0,-2 1-167 0 0,0-1 0 0 0,1 1 0 0 0,-1 0 0 0 0,0 0 0 0 0,1 0 0 0 0,-1 1 0 0 0,0-1 0 0 0,1 1 0 0 0,-1 0 0 0 0,1 1 0 0 0,-1-1 0 0 0,1 1 0 0 0,-5 2-218 0 0,-8 4 545 0 0,1 2 1 0 0,-14 9-546 0 0,16-9 209 0 0,-28 18 483 0 0,2 1 0 0 0,-19 21-692 0 0,39-31 193 0 0,0 0 0 0 0,2 1 1 0 0,0 1-1 0 0,2 1 0 0 0,-7 12-193 0 0,17-25 20 0 0,1 0 1 0 0,0 1-1 0 0,1 0 0 0 0,-1 0 0 0 0,2 1 0 0 0,0-1 1 0 0,0 2-21 0 0,2-8-9 0 0,0 1 0 0 0,1 0 0 0 0,-1 0 1 0 0,1-1-1 0 0,0 1 0 0 0,0 0 1 0 0,1 0-1 0 0,0-1 0 0 0,0 1 0 0 0,0 0 1 0 0,0-1-1 0 0,1 1 0 0 0,-1-1 1 0 0,1 1-1 0 0,0-1 0 0 0,1 0 1 0 0,0 2 8 0 0,2 0-24 0 0,0 1 1 0 0,0-2 0 0 0,1 1-1 0 0,0 0 1 0 0,0-1 0 0 0,0 0-1 0 0,1-1 1 0 0,-1 1 0 0 0,1-1 0 0 0,0-1-1 0 0,4 2 24 0 0,8 3 1 0 0,0-1 0 0 0,0-1 0 0 0,20 4-1 0 0,-9-5 35 0 0,0-1 0 0 0,0-1-1 0 0,1-1 1 0 0,0-2-35 0 0,124-8 261 0 0,-101 4-215 0 0,13-2 7 0 0,1-2 0 0 0,-1-3 0 0 0,-1-3 0 0 0,0-3 0 0 0,-1-3 0 0 0,18-11-53 0 0,-38 13 218 0 0,0-2 0 0 0,27-19-218 0 0,-71 39 2 0 0,32-19 110 0 0,-1-2-1 0 0,-1-2 1 0 0,18-16-112 0 0,-40 30 15 0 0,0-1 0 0 0,0 1-1 0 0,-1-2 1 0 0,-1 1 0 0 0,6-9-15 0 0,-9 11 0 0 0,0 1 1 0 0,-1-1 0 0 0,0 1-1 0 0,0-1 1 0 0,0 0-1 0 0,-1-1 1 0 0,-1 1 0 0 0,1 0-1 0 0,-1-4 0 0 0,-1 5-3 0 0,0 0 0 0 0,0 0 0 0 0,0 0 0 0 0,-1-1 0 0 0,-1 1 0 0 0,1 0 0 0 0,-1 0 1 0 0,0 0-1 0 0,0 1 0 0 0,-1-1 0 0 0,-1-2 3 0 0,-1 0-24 0 0,0 0 0 0 0,-1 1 1 0 0,0-1-1 0 0,0 1 0 0 0,-1 1 1 0 0,0-1-1 0 0,-6-4 24 0 0,0 1-75 0 0,-1 1 0 0 0,0 0 0 0 0,0 2 0 0 0,0-1 1 0 0,-1 2-1 0 0,-1 0 0 0 0,1 0 0 0 0,-1 2 0 0 0,-14-4 75 0 0,-2 3-187 0 0,-2 0 0 0 0,1 2 0 0 0,-3 2 187 0 0,-102 0-2105 0 0,61 5-4557 0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30.56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834 28 1375 0 0,'-3'-1'66'0'0,"-20"-11"4"0"0,4 5 99 0 0,14 7-46 0 0,1 0 13 0 0,-7-1 413 0 0,-14-3 1585 0 0,-21 1-2134 0 0,38 3 245 0 0,-1 1 0 0 0,0 0 0 0 0,0 0 1 0 0,0 0-1 0 0,1 1 0 0 0,-1 1 0 0 0,0 0-245 0 0,-40 14 1876 0 0,1 2 1 0 0,0 2-1 0 0,-36 23-1876 0 0,50-24 492 0 0,1 3-1 0 0,1 0 0 0 0,1 2 0 0 0,1 1 0 0 0,-6 9-491 0 0,22-19 143 0 0,1 1-1 0 0,0 1 1 0 0,1 0-1 0 0,2 0 1 0 0,-8 16-143 0 0,-5 20 239 0 0,-8 27-239 0 0,15-32 124 0 0,2 1 0 0 0,2 1-1 0 0,2 0 1 0 0,2 1-1 0 0,3-1 1 0 0,2 1 0 0 0,2 15-124 0 0,3-35 346 0 0,1 0 0 0 0,2 0 1 0 0,1-1-1 0 0,8 25-346 0 0,-3-19 315 0 0,3-1 0 0 0,0 0 0 0 0,3 0 1 0 0,1-2-1 0 0,3 4-315 0 0,-4-12 39 0 0,1-1 0 0 0,0-1 0 0 0,2 0 0 0 0,1-1 0 0 0,1-2 1 0 0,17 14-40 0 0,47 33 7 0 0,2-4 0 0 0,3-3 0 0 0,25 7-7 0 0,-99-59 59 0 0,0-2-1 0 0,0 0 1 0 0,0-1 0 0 0,1-1-1 0 0,0 0 1 0 0,1-1 0 0 0,-1-1 0 0 0,0-1-1 0 0,1-1 1 0 0,0 0 0 0 0,-1-2 0 0 0,1 0-1 0 0,5-1-58 0 0,2-3 119 0 0,1 0 0 0 0,-1-1 0 0 0,0-2 0 0 0,0-1 0 0 0,-1-1 0 0 0,0-1 0 0 0,-1-1 0 0 0,20-13-119 0 0,6-8 5 0 0,-3-2 0 0 0,41-39-5 0 0,-79 67 2 0 0,22-21 105 0 0,-1 0 0 0 0,21-28-107 0 0,-26 25 87 0 0,-2-2-1 0 0,-1 0 1 0 0,11-24-87 0 0,-22 35 5 0 0,-1 0 1 0 0,-1-1-1 0 0,-1-1 0 0 0,-1 1 1 0 0,-1-1-1 0 0,1-13-5 0 0,-2-8-9 0 0,-2-1-1 0 0,-2 0 0 0 0,-2 0 1 0 0,-2 0-1 0 0,-5-24 10 0 0,-12-106-392 0 0,5-60 392 0 0,14 208-247 0 0,0 0 0 0 0,-2 0 0 0 0,-1 0 0 0 0,-4-11 247 0 0,6 30 1 0 0,-1 0 0 0 0,0 0 0 0 0,-1 1 0 0 0,0-1 0 0 0,0 1 0 0 0,0-1 0 0 0,-1 1 0 0 0,0 1 0 0 0,-1-1 0 0 0,0 1 0 0 0,0 0 0 0 0,-1 0 0 0 0,0 0 0 0 0,0 1 0 0 0,-1 0-1 0 0,-6-3 8 0 0,0 1 0 0 0,0 0 1 0 0,-1 1-1 0 0,0 1 0 0 0,0 1 0 0 0,-1 0 0 0 0,1 0 1 0 0,-7 1-9 0 0,-27-5-317 0 0,1 3 1 0 0,-7 2 316 0 0,-85-4-3612 0 0,-49 7 3612 0 0,129 4-5884 0 0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32.17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1224 182 3911 0 0,'-9'-6'112'0'0,"0"-1"-1"0"0,-1 2 1 0 0,0-1-1 0 0,-1 1 1 0 0,1 1-1 0 0,-1 0 1 0 0,0 0-1 0 0,1 1 1 0 0,-2 0-1 0 0,1 1 1 0 0,0 0-1 0 0,0 1 0 0 0,-1 1 1 0 0,1 0-1 0 0,-9 0-111 0 0,-106 6 3576 0 0,-72 15-3576 0 0,121-10 1253 0 0,-68 12 1160 0 0,109-15-1098 0 0,-1 1 0 0 0,-31 13-1315 0 0,45-12 226 0 0,1 1-1 0 0,0 1 0 0 0,1 1 1 0 0,0 1-1 0 0,1 0 0 0 0,-17 17-225 0 0,22-17 1 0 0,1 0 0 0 0,0 2 0 0 0,0 0 0 0 0,2 0 1 0 0,0 1-1 0 0,1 1 0 0 0,1 0 0 0 0,-4 9-1 0 0,2-1 84 0 0,2 1 1 0 0,1 1 0 0 0,1 0 0 0 0,1 0-1 0 0,-2 22-84 0 0,-9 90 981 0 0,16-105-709 0 0,1-1-1 0 0,2 1 1 0 0,1 1-272 0 0,0-17-9 0 0,1-1 1 0 0,1 1-1 0 0,1-1 0 0 0,0 0 1 0 0,2 0-1 0 0,0 0 0 0 0,0-1 0 0 0,2 0 1 0 0,0-1-1 0 0,1 0 0 0 0,1 0 0 0 0,1-1 9 0 0,2 3-40 0 0,1-2 0 0 0,1 0 0 0 0,0 0 0 0 0,2-2 0 0 0,-1 0 0 0 0,2-1 0 0 0,-1-1 0 0 0,2 0 0 0 0,20 7 40 0 0,50 19 266 0 0,1-4-1 0 0,2-5 1 0 0,11-1-266 0 0,-69-19 124 0 0,61 16 1324 0 0,63 6-1448 0 0,-59-14 501 0 0,-47-8-729 0 0,0-1-1 0 0,31-1 229 0 0,-32-6-137 0 0,1-3 0 0 0,22-4 137 0 0,-49 3 52 0 0,-1-2 1 0 0,0 0-1 0 0,0-2 0 0 0,-1-1 1 0 0,0 0-1 0 0,1-3-52 0 0,-2 0 125 0 0,-1 0 0 0 0,-1-2-1 0 0,0 0 1 0 0,0-1-1 0 0,-2-1 1 0 0,0-1 0 0 0,0-1-1 0 0,13-17-124 0 0,-13 12 67 0 0,-1-1 0 0 0,-1-1-1 0 0,-2 0 1 0 0,0-1 0 0 0,-2-1-1 0 0,0 0 1 0 0,-2-1 0 0 0,3-13-67 0 0,-1-4 52 0 0,-2-1 0 0 0,1-20-52 0 0,7-93 70 0 0,6-31-479 0 0,11-20-1551 0 0,-34 197 1912 0 0,0 0 1 0 0,-1 0-1 0 0,-1 0 0 0 0,0 0 0 0 0,0-1 1 0 0,-2 1-1 0 0,1 0 0 0 0,-3-5 48 0 0,2 9-22 0 0,0-1 0 0 0,-1 1 0 0 0,-1 0 0 0 0,1 0-1 0 0,-1 1 1 0 0,0-1 0 0 0,-1 1 0 0 0,0 0 0 0 0,0 0 0 0 0,-1 1-1 0 0,1-1 1 0 0,-3 0 22 0 0,-7-7-82 0 0,-1 2 0 0 0,0 0 0 0 0,-1 1 0 0 0,0 1 0 0 0,-1 0 0 0 0,0 1 0 0 0,0 1 0 0 0,-4 0 82 0 0,-40-12-979 0 0,-53-11 979 0 0,78 22-109 0 0,-122-27-1297 0 0,107 27 373 0 0,0 2 0 0 0,-5 2 1033 0 0,9 4-872 0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11.4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2 220 2239 0 0,'0'0'92'0'0,"0"0"-17"0"0,0 0 74 0 0,0 0 351 0 0,0 0 151 0 0,0 0 28 0 0,0 0 66 0 0,2 0 248 0 0,-2 0-947 0 0,0 0 0 0 0,0 0-1 0 0,1 0 1 0 0,-1 0-1 0 0,0 0 1 0 0,0 0 0 0 0,0 0-1 0 0,1 0 1 0 0,-1-1-1 0 0,0 1 1 0 0,0 0-1 0 0,0 0 1 0 0,0 0 0 0 0,1 0-1 0 0,-1 0 1 0 0,0 0-1 0 0,0-1 1 0 0,0 1 0 0 0,0 0-1 0 0,0 0 1 0 0,1 0-1 0 0,-1-1 1 0 0,0 1-1 0 0,0 0 1 0 0,0 0 0 0 0,0 0-1 0 0,0-1 1 0 0,0 1-1 0 0,0 0 1 0 0,0 0 0 0 0,0 0-1 0 0,0-1 1 0 0,0 1-1 0 0,0 0 1 0 0,0 0 0 0 0,0 0-1 0 0,0-1 1 0 0,0 1-1 0 0,0 0-45 0 0,-4-12 2031 0 0,1 4 76 0 0,2 7-1323 0 0,1 1-201 0 0,1-1-87 0 0,-1-1-408 0 0,1 0 0 0 0,0 0 1 0 0,-1 1-1 0 0,1-1 0 0 0,0 1 0 0 0,0-1 0 0 0,0 1 1 0 0,0-1-1 0 0,0 1 0 0 0,1 0 0 0 0,-1-1 0 0 0,0 1 1 0 0,1 0-1 0 0,-1 0 0 0 0,1 0 0 0 0,-1 0 0 0 0,1 0-88 0 0,33-17 413 0 0,-25 13-228 0 0,32-12-168 0 0,1 2 0 0 0,0 1-1 0 0,30-4-16 0 0,-9 2 272 0 0,21-7-142 0 0,1 5 0 0 0,37-2-130 0 0,-114 19-99 0 0,0 0 0 0 0,0 1 1 0 0,1 0-1 0 0,-1 0 0 0 0,0 1 1 0 0,0 0 98 0 0,-6 0-1364 0 0,-3-1-3934 0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11.77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443 1 7079 0 0,'0'0'158'0'0,"0"0"22"0"0,0 0 13 0 0,2 1-22 0 0,1 0 71 0 0,0 0 0 0 0,0 1 0 0 0,-1 0 1 0 0,1-1-1 0 0,0 1 0 0 0,-1 0 0 0 0,1 0 0 0 0,-1 1 1 0 0,0-1-1 0 0,1 0 0 0 0,-1 1 0 0 0,0 0 0 0 0,-1-1 1 0 0,2 3-243 0 0,5 9 755 0 0,0 0 0 0 0,2 7-755 0 0,-6-10 99 0 0,0 1 1 0 0,0-1-1 0 0,-1 1 1 0 0,-1 0-1 0 0,0 0 1 0 0,0 0-1 0 0,-2 0 1 0 0,1 0-1 0 0,-1 0 1 0 0,-2 8-100 0 0,-1 7 137 0 0,-1-1 0 0 0,-2 0 0 0 0,0 0 0 0 0,-4 7-137 0 0,5-20 86 0 0,1-1 1 0 0,-2 1-1 0 0,1-1 1 0 0,-2 0-1 0 0,0-1 1 0 0,-5 8-87 0 0,8-13 145 0 0,0-1 1 0 0,-1 0 0 0 0,1-1 0 0 0,-1 1 0 0 0,0-1-1 0 0,0 0 1 0 0,-1 0 0 0 0,1 0 0 0 0,-1-1-1 0 0,0 0 1 0 0,0 0 0 0 0,0-1 0 0 0,0 1 0 0 0,-3 0-146 0 0,-7 0 442 0 0,0 0 1 0 0,0-1 0 0 0,0-1-1 0 0,0 0 1 0 0,-1-1 0 0 0,1-1-1 0 0,-4-1-442 0 0,-32-6 1651 0 0,-28-8-1651 0 0,65 13 104 0 0,-1-1-186 0 0,0-1 0 0 0,0 0 0 0 0,0-1 0 0 0,-1-2 82 0 0,17 8-44 0 0,-1 0 1 0 0,1 0-1 0 0,-1 0 0 0 0,1-1 1 0 0,-1 1-1 0 0,1 0 0 0 0,-1-1 1 0 0,1 1-1 0 0,0 0 0 0 0,-1-1 1 0 0,1 1-1 0 0,-1 0 0 0 0,1-1 1 0 0,0 1-1 0 0,0-1 0 0 0,-1 1 1 0 0,1-1-1 0 0,0 1 0 0 0,-1-1 44 0 0,1 0-229 0 0,-1-1-679 0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12.24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1 123 9759 0 0,'0'0'223'0'0,"0"0"29"0"0,0 0 17 0 0,0-1-42 0 0,0 1-202 0 0,-1-1 1 0 0,1 1-1 0 0,0-1 0 0 0,0 1 1 0 0,0-1-1 0 0,0 1 0 0 0,0 0 1 0 0,0-1-1 0 0,0 1 1 0 0,0-1-1 0 0,0 1 0 0 0,0-1 1 0 0,0 1-1 0 0,1-1 0 0 0,-1 1 1 0 0,0 0-1 0 0,0-1 0 0 0,0 1 1 0 0,0-1-1 0 0,1 1 0 0 0,-1 0 1 0 0,0-1-1 0 0,0 1 0 0 0,1 0 1 0 0,-1-1-1 0 0,1 1-25 0 0,1-4 1808 0 0,8 3 777 0 0,-7 1-2368 0 0,1 0 0 0 0,0 0 0 0 0,0 0-1 0 0,-1 1 1 0 0,1 0 0 0 0,-1 0 0 0 0,1 0 0 0 0,-1 0 0 0 0,1 1 0 0 0,-1-1-1 0 0,1 1 1 0 0,-1 0 0 0 0,0 0 0 0 0,0 0 0 0 0,3 2-217 0 0,5 6 94 0 0,0 0 0 0 0,-1 0 0 0 0,3 5-94 0 0,-6-7-30 0 0,4 5-66 0 0,-1 1-1 0 0,-1 1 0 0 0,0-1 1 0 0,-1 1-1 0 0,0 1 0 0 0,-1 0 1 0 0,-1 0-1 0 0,0 3 97 0 0,-5-16-67 0 0,0-1 3 0 0,2 8 40 0 0,-2-8 168 0 0,-1-2 75 0 0,0 0 18 0 0,0 0 10 0 0,0 0 28 0 0,0 0 11 0 0,0 0 2 0 0,0 0 3 0 0,0 0 12 0 0,0 0 7 0 0,8-7 205 0 0,-7 5-442 0 0,33-35-597 0 0,0 1 0 0 0,3 2 0 0 0,5-1 524 0 0,22-12-2039 0 0,14-3 2039 0 0,14-10 41 0 0,-52 35 668 0 0,-38 25-596 0 0,-2 0-98 0 0,0 0-408 0 0,0 0-173 0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12.59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8463 0 0,'0'0'191'0'0,"0"0"26"0"0,0 0 11 0 0,2 0 263 0 0,2 1 221 0 0,0-1 0 0 0,-1 0 0 0 0,1 1-1 0 0,0 0 1 0 0,0 0 0 0 0,0 0 0 0 0,-1 0 0 0 0,1 1 0 0 0,-1-1-1 0 0,1 1 1 0 0,1 1-712 0 0,1 1 411 0 0,-1 0-1 0 0,1 0 1 0 0,-1 0 0 0 0,0 1-1 0 0,-1 0 1 0 0,4 4-411 0 0,1 3-79 0 0,0 2 0 0 0,0-1 0 0 0,-1 1 0 0 0,-1 1 0 0 0,3 8 79 0 0,-1 0-1382 0 0,-2 1 0 0 0,4 14 1382 0 0,-4-8-6102 0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09.22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664 3 23 0 0,'-29'-2'1243'0'0,"-1"1"0"0"0,-22 3-1243 0 0,-10 0 1685 0 0,43-1 185 0 0,-1 0-1 0 0,1 1 1 0 0,0 1-1 0 0,0 1 1 0 0,-18 6-1870 0 0,18-3 770 0 0,0 0 0 0 0,1 1 0 0 0,-1 1 0 0 0,2 1 1 0 0,-12 8-771 0 0,9-3 135 0 0,1 2 0 0 0,0 0 0 0 0,2 1 0 0 0,0 0 0 0 0,1 2 0 0 0,-9 14-135 0 0,10-13 116 0 0,2 1 0 0 0,0 1 0 0 0,1 0 0 0 0,2 0 0 0 0,0 2 0 0 0,2-1 0 0 0,-3 13-116 0 0,7-20 58 0 0,1 0 0 0 0,1-1 0 0 0,0 1 1 0 0,2 0-1 0 0,0 0 0 0 0,0 0 0 0 0,2-1 0 0 0,1 5-58 0 0,-2-10 65 0 0,2 0 0 0 0,0-1 0 0 0,0 1 1 0 0,0-1-1 0 0,2 0 0 0 0,-1 0 0 0 0,1 0 0 0 0,1 0 0 0 0,0-1 1 0 0,0 0-1 0 0,0 0 0 0 0,2-1 0 0 0,0 1-65 0 0,5 4 90 0 0,0-2 0 0 0,1 0-1 0 0,1 0 1 0 0,0-1 0 0 0,0-1 0 0 0,1-1-1 0 0,0 0 1 0 0,0-1 0 0 0,1-1 0 0 0,0 0-1 0 0,0-1 1 0 0,1-1 0 0 0,1 0-90 0 0,5-1 15 0 0,-1 0 0 0 0,1-2 0 0 0,0-1 0 0 0,0-1 0 0 0,-1 0 1 0 0,1-2-1 0 0,-1-1 0 0 0,1-1 0 0 0,13-5-15 0 0,-7 1 46 0 0,0-1 0 0 0,-1-1 0 0 0,0-2 0 0 0,0-1 0 0 0,-2-1 0 0 0,6-5-46 0 0,-9 3 11 0 0,-1 0 0 0 0,-1-2 0 0 0,0-1 0 0 0,-2 0 0 0 0,0-2 0 0 0,-2 0 0 0 0,0-1 0 0 0,-1-2-11 0 0,-8 11-10 0 0,-1-1-1 0 0,0 0 1 0 0,-1 0 0 0 0,-1-1 0 0 0,0 0 0 0 0,2-11 10 0 0,-6 15-36 0 0,1-1 0 0 0,-2 0-1 0 0,0 1 1 0 0,0-1 0 0 0,-1 0 0 0 0,-1 0 0 0 0,0 1-1 0 0,-1-1 1 0 0,-1-2 36 0 0,1 6-89 0 0,0 0 0 0 0,-1 1 0 0 0,0-1 0 0 0,-1 1 0 0 0,0 0 0 0 0,0 0 0 0 0,0 0 0 0 0,-1 1 0 0 0,-1-1 0 0 0,1 1 0 0 0,-1 0 0 0 0,0 1 0 0 0,-1-1 0 0 0,1 1 0 0 0,-1 1 0 0 0,-5-4 89 0 0,2 3-155 0 0,-1-1 0 0 0,0 1 0 0 0,-1 1 1 0 0,1 0-1 0 0,-1 1 0 0 0,0 0 1 0 0,0 1-1 0 0,-1 0 0 0 0,1 1 0 0 0,-1 0 1 0 0,-7 1 154 0 0,6 1-127 0 0,1 1 0 0 0,0 0 0 0 0,0 1 1 0 0,0 0-1 0 0,0 1 0 0 0,1 1 0 0 0,-1 0 1 0 0,1 0-1 0 0,-1 1 0 0 0,2 1 0 0 0,-1 0 1 0 0,1 1-1 0 0,0 0 0 0 0,0 1 0 0 0,0 0 127 0 0,6-4-432 0 0,0 1-1 0 0,0-1 1 0 0,0 1-1 0 0,1 0 1 0 0,-1 1 0 0 0,-2 4 432 0 0,-5 10-5170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09.54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77 511 0 0,'0'-66'3450'0'0,"0"65"-2540"0"0,0 1 2 0 0,0 0 0 0 0,1-10 3810 0 0,2 15-4417 0 0,-2-3 30 0 0,0-1 7 0 0,7 19 399 0 0,0 0 0 0 0,0 1 0 0 0,-2 0 0 0 0,-1 0 0 0 0,1 10-741 0 0,2 24 1306 0 0,0 33-1306 0 0,15 187 1541 0 0,-22-257-1370 0 0,0-1 1 0 0,-1 1-1 0 0,-1-1 0 0 0,-2 17-171 0 0,1-26-336 0 0,0-1-1 0 0,0 1 1 0 0,0-1 0 0 0,-1 0 0 0 0,0 0-1 0 0,0 0 1 0 0,-1 0 0 0 0,0 0-1 0 0,0-1 1 0 0,-1 1 0 0 0,0-1 0 0 0,-2 2 336 0 0,-3 3-5730 0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09.57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3743 0 0,'2'3'83'0'0,"30"41"311"0"0,4 0-394 0 0,15 22 3109 0 0,34 58 3533 0 0,-60-86-6554 0 0,-19-30-1260 0 0,-4-6-3492 0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09.94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 92 2303 0 0,'0'0'102'0'0,"-1"0"266"0"0,2-1 8196 0 0,7 0-4395 0 0,54-6-4006 0 0,81 0-305 0 0,97-9-1230 0 0,-206 10 2053 0 0,1-1 0 0 0,-1-2 0 0 0,0-1-1 0 0,-1-2 1 0 0,3-3-681 0 0,-34 14 268 0 0,-2 1-286 0 0,0 0-129 0 0,0 0-21 0 0,0 0-135 0 0,0 0-538 0 0,0 0-230 0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10.27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9007 0 0,'0'0'200'0'0,"0"0"34"0"0,0 0 14 0 0,0 0 145 0 0,0 0 583 0 0,0 0 251 0 0,0 0 47 0 0,0 0-83 0 0,0 2-375 0 0,10 60 1400 0 0,-2-20-1326 0 0,-3 0 0 0 0,1 38-890 0 0,-8 188 93 0 0,3-257-909 0 0,0-9 128 0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22.76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4607 0 0,'0'0'208'0'0,"0"0"50"0"0,0 0 79 0 0,0 0 30 0 0,0 0 7 0 0,0 0 0 0 0,0 0-12 0 0,2 2-2 0 0,9 2 30 0 0,0 1 0 0 0,1-2 0 0 0,-1 1-1 0 0,1-2 1 0 0,-1 1 0 0 0,1-1-1 0 0,0-1 1 0 0,9 0-390 0 0,22-1 1497 0 0,35-6-1497 0 0,-26 2 169 0 0,-20 2-18 0 0,36-3 388 0 0,53 5-539 0 0,-83 4-817 0 0,1 2 1 0 0,0 1-1 0 0,14 6 817 0 0,-29-6-3760 0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23.09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1 127 1375 0 0,'1'-1'66'0'0,"5"-3"-34"0"0,1 1 0 0 0,0-1-1 0 0,0 1 1 0 0,0 0 0 0 0,0 1 0 0 0,6-2-32 0 0,14-5 1554 0 0,7-2 2246 0 0,1 2 0 0 0,27-4-3800 0 0,7-2 1491 0 0,14-1-2220 0 0,1 3 0 0 0,46 0 729 0 0,-88 10-3924 0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23.45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24 85 2303 0 0,'-2'-6'34'0'0,"1"3"-10"0"0,0 1-1 0 0,0-1 1 0 0,0 1 0 0 0,-1 0 0 0 0,1-1 0 0 0,0 1 0 0 0,-1 0-1 0 0,-1-1-23 0 0,-2-5 971 0 0,1 1-1234 0 0,4 5 9286 0 0,1 2-8913 0 0,0-1 0 0 0,-1 0 0 0 0,1 1 0 0 0,0-1 0 0 0,-1 1 1 0 0,1-1-1 0 0,0 1 0 0 0,-1 0 0 0 0,1-1 0 0 0,0 1 0 0 0,0 0 0 0 0,0-1 0 0 0,0 1 0 0 0,-1 0 0 0 0,1 0 1 0 0,1 0-112 0 0,14-2 263 0 0,-1 1-573 0 0,0 2 1 0 0,0 0 0 0 0,8 2 310 0 0,24 1-511 0 0,221-8-1020 0 0,-174 1 1598 0 0,-37-1 583 0 0,37-8-650 0 0,1-1-603 0 0,-86 12 450 0 0,0 0-138 0 0,-1 0 0 0 0,1 1-1 0 0,-1 0 1 0 0,1 0 0 0 0,2 1 291 0 0,-9-1-630 0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23.77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432 6 3967 0 0,'-2'-1'91'0'0,"1"1"-55"0"0,1-1-22 0 0,0 1-1 0 0,0 0 1 0 0,-1-1-1 0 0,1 1 1 0 0,0 0-1 0 0,-1-1 1 0 0,1 1-1 0 0,-1 0 1 0 0,1 0-1 0 0,0 0 1 0 0,-1-1 0 0 0,1 1-1 0 0,-1 0 1 0 0,1 0-1 0 0,-1 0 1 0 0,1 0-1 0 0,0 0 1 0 0,-1 0-1 0 0,1 0 1 0 0,-1 0-14 0 0,0 0 112 0 0,0 0 1 0 0,0-1 0 0 0,0 1-1 0 0,0 0 1 0 0,0 0 0 0 0,0 0-1 0 0,0 1 1 0 0,0-1 0 0 0,0 0-1 0 0,1 0 1 0 0,-1 0 0 0 0,0 1-1 0 0,0-1 1 0 0,0 1-1 0 0,0-1 1 0 0,0 0 0 0 0,0 1-1 0 0,1-1 1 0 0,-1 1 0 0 0,0 0-1 0 0,0-1 1 0 0,1 1 0 0 0,-1 0-1 0 0,1-1 1 0 0,-1 1 0 0 0,0 0-1 0 0,0 0-112 0 0,0 2 692 0 0,-1-1-252 0 0,1 1 0 0 0,0-1 0 0 0,-1 1 0 0 0,1 0 0 0 0,0-1 0 0 0,0 1 0 0 0,1 0 0 0 0,-1 0 0 0 0,0 0 0 0 0,1 0 0 0 0,0 0 0 0 0,0-1 0 0 0,0 3-440 0 0,0 8 1135 0 0,1 0 1 0 0,2 6-1136 0 0,-2-7 758 0 0,22 119 922 0 0,-6-44-1150 0 0,19 122-234 0 0,-35-201-150 0 0,-1 0 1 0 0,1 0 0 0 0,-1 0 0 0 0,0 0 0 0 0,-2 5-147 0 0,2-12 47 0 0,0 0-1 0 0,-1 0 1 0 0,1 0-1 0 0,0 0 1 0 0,-1 0-1 0 0,1 0 1 0 0,-1 0-1 0 0,0 0 0 0 0,1 0 1 0 0,-1 0-1 0 0,0-1 1 0 0,1 1-1 0 0,-1 0 1 0 0,0 0-1 0 0,0-1 1 0 0,0 1-1 0 0,0 0 1 0 0,0 0-47 0 0,-18 7 319 0 0,3-5-258 0 0,0 0-1 0 0,0-1 1 0 0,0-1-1 0 0,0 0 1 0 0,0-1-1 0 0,-8-2-60 0 0,-15 1 49 0 0,-46 0-827 0 0,20-1-2092 0 0,-40 5 2870 0 0,84-1-1144 0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24.43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616 119 10191 0 0,'-5'-29'491'0'0,"5"27"-465"0"0,-1 0 0 0 0,1 1 0 0 0,-1-1 0 0 0,0 1 0 0 0,1 0 1 0 0,-1-1-1 0 0,0 1 0 0 0,0-1 0 0 0,0 1 0 0 0,0 0 0 0 0,0 0 0 0 0,0-1 0 0 0,-1 1 0 0 0,1 0 0 0 0,0 0 0 0 0,0 0 1 0 0,-1 1-1 0 0,1-1 0 0 0,-1 0 0 0 0,1 0 0 0 0,-1 1 0 0 0,1-1 0 0 0,-1 1 0 0 0,1-1 0 0 0,-1 1 0 0 0,1 0 0 0 0,-1-1 1 0 0,0 1-27 0 0,-6 0 112 0 0,1-1 1 0 0,0 2 0 0 0,-1-1-1 0 0,1 1 1 0 0,-5 1-113 0 0,6-1 235 0 0,-35 7 55 0 0,0 1-1 0 0,0 3 1 0 0,1 1 0 0 0,1 1-1 0 0,0 3 1 0 0,-15 9-290 0 0,32-14 225 0 0,1 0 1 0 0,0 2-1 0 0,1 0 1 0 0,1 1-1 0 0,1 1 1 0 0,-3 3-226 0 0,13-11 137 0 0,-1 1 1 0 0,1 0 0 0 0,1 1 0 0 0,0 0-1 0 0,0 0 1 0 0,1 1 0 0 0,0 0 0 0 0,1 0-1 0 0,1 0 1 0 0,-1 0 0 0 0,2 1 0 0 0,-1 0 0 0 0,1 2-138 0 0,2-8 33 0 0,0 0 0 0 0,1 0 0 0 0,0-1 1 0 0,0 1-1 0 0,0 0 0 0 0,0 0 0 0 0,1-1 1 0 0,0 1-1 0 0,0 0 0 0 0,1-1 0 0 0,0 1 1 0 0,0-1-1 0 0,0 1 0 0 0,0-1 0 0 0,1 0 1 0 0,0 0-1 0 0,0 0 0 0 0,0 0 0 0 0,1-1 1 0 0,0 1-1 0 0,0-1 0 0 0,0 0 1 0 0,0 0-1 0 0,0 0 0 0 0,1-1 0 0 0,0 1 1 0 0,0-1-1 0 0,0 0 0 0 0,0-1 0 0 0,0 1 1 0 0,0-1-1 0 0,1 0 0 0 0,-1 0 0 0 0,1-1 1 0 0,0 1-1 0 0,4-1-33 0 0,5 1 16 0 0,1-2 1 0 0,-1 1-1 0 0,0-2 1 0 0,0 0-1 0 0,0-1 1 0 0,0-1-17 0 0,30-6 82 0 0,14-6-82 0 0,-10-1-17 0 0,-1-2-1 0 0,0-2 0 0 0,-2-2 1 0 0,0-2-1 0 0,-1-2 0 0 0,-2-1 1 0 0,-1-3-1 0 0,12-13 18 0 0,-35 28 8 0 0,-1-1 0 0 0,0 0 0 0 0,-2-2 0 0 0,0 0 1 0 0,3-6-9 0 0,-14 16 6 0 0,1 0 1 0 0,-2-1 0 0 0,1 1 0 0 0,-1-1 0 0 0,0 0 0 0 0,1-7-7 0 0,-4 10 2 0 0,1 0 0 0 0,-1 0 0 0 0,0-1-1 0 0,-1 1 1 0 0,1 0 0 0 0,-1-1 0 0 0,-1 1 0 0 0,1-1 0 0 0,-1 1 0 0 0,-1-4-2 0 0,1 7-3 0 0,0 0-1 0 0,0-1 1 0 0,0 1-1 0 0,0 0 1 0 0,-1 0-1 0 0,1 0 1 0 0,-1 0-1 0 0,0 1 1 0 0,0-1-1 0 0,0 0 1 0 0,0 1-1 0 0,0-1 1 0 0,-1 1-1 0 0,-1-2 4 0 0,0 1-12 0 0,0 1 0 0 0,0-1-1 0 0,-1 0 1 0 0,1 1 0 0 0,-1 0-1 0 0,0 0 1 0 0,0 1 0 0 0,0-1 0 0 0,0 1 12 0 0,-11-2-38 0 0,1 1 1 0 0,-1 1 0 0 0,0 0 0 0 0,0 1 0 0 0,-12 2 37 0 0,3 0-235 0 0,0 1-1 0 0,0 1 1 0 0,0 2 0 0 0,1 0-1 0 0,0 2 1 0 0,-17 7 235 0 0,10 0-923 0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24.80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3679 0 0,'0'0'167'0'0,"0"0"325"0"0,0 0 1261 0 0,0 0 551 0 0,0 0 110 0 0,0 0-217 0 0,0 0-978 0 0,0 0-430 0 0,1 2-86 0 0,11 10 745 0 0,0 1 1 0 0,6 9-1449 0 0,-13-16 191 0 0,-1 1 0 0 0,0 0 0 0 0,0 0 1 0 0,-1 0-1 0 0,0 0 0 0 0,0 1 1 0 0,0 1-192 0 0,4 21 262 0 0,-2-1 0 0 0,-1 1 1 0 0,0 19-263 0 0,5 36 203 0 0,-9-81-182 0 0,5 11 108 0 0,-4-14-233 0 0,0 0 0 0 0,0 1 1 0 0,0-1-1 0 0,0 0 1 0 0,0 0-1 0 0,0-1 0 0 0,0 1 1 0 0,1 0-1 0 0,-1 0 1 0 0,0 0-1 0 0,1-1 0 0 0,-1 1 1 0 0,1-1-1 0 0,-1 1 1 0 0,0-1-1 0 0,1 0 0 0 0,-1 1 1 0 0,1-1-1 0 0,-1 0 1 0 0,2 0 103 0 0,7 0-6854 0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27.26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56 32 23 0 0,'0'0'1156'0'0,"12"-12"4735"0"0,-8 10-5521 0 0,0 1 0 0 0,0-1 1 0 0,0 1-1 0 0,0 0 0 0 0,0 0 0 0 0,0 1 0 0 0,1-1 1 0 0,-1 1-1 0 0,0 0 0 0 0,0 0 0 0 0,2 0-370 0 0,9 2 31 0 0,0 1-1 0 0,10 2-30 0 0,18 4-298 0 0,-29-8 545 0 0,1 0 0 0 0,-1-1 1 0 0,0-1-1 0 0,8-1-247 0 0,56-11 1806 0 0,-75 13-1728 0 0,72-15 2357 0 0,-73 15-2382 0 0,1-1 0 0 0,10 2-78 0 0,-12-1-75 0 0,1 0-72 0 0,-2 1 127 0 0,0-1 1 0 0,1 0 0 0 0,-1 0-1 0 0,1 0 1 0 0,-1 1-1 0 0,1-1 1 0 0,-1 0-1 0 0,0 0 1 0 0,1 1 0 0 0,-1-1-1 0 0,0 0 1 0 0,1 1-1 0 0,-1-1 1 0 0,0 1-1 0 0,0-1 1 0 0,1 0 0 0 0,-1 1-1 0 0,0-1 1 0 0,0 1-1 0 0,1-1 1 0 0,-1 0-1 0 0,0 1 1 0 0,0-1 0 0 0,0 1-1 0 0,0-1 1 0 0,0 1-1 0 0,0-1 1 0 0,0 1-1 0 0,0-1 1 0 0,0 1 0 0 0,0-1 44 0 0,0 2-70 0 0,-1 0 6 0 0,-2 2 104 0 0,0 0 0 0 0,-1 0 0 0 0,1 0 0 0 0,-1-1 0 0 0,1 1 0 0 0,-1-1 0 0 0,0 0 0 0 0,-1 0 0 0 0,1-1 0 0 0,-4 3-40 0 0,0-1 140 0 0,-1-1-1 0 0,1 0 0 0 0,-1 0 1 0 0,0-1-1 0 0,-8 2-139 0 0,-6-1 314 0 0,0-1 0 0 0,0-1 0 0 0,-1-2 1 0 0,-10-1-315 0 0,-194-14 1593 0 0,211 14-2517 0 0,15 2 711 0 0,2 0 11 0 0,0 0 2 0 0,0 0-5 0 0,0 0-23 0 0,0 0-11 0 0,0 0-1 0 0,0 0 12 0 0,2 0 50 0 0,16-4-123 0 0,27-4-136 0 0,6 5-303 0 0,46 3 740 0 0,-34 1-372 0 0,-44-1 296 0 0,24 0-634 0 0,18-3 710 0 0,-49 2 106 0 0,0-1 1 0 0,0 0 0 0 0,0-1-1 0 0,-1 0 1 0 0,1-1 0 0 0,-1 0-1 0 0,3-2-106 0 0,-13 5 267 0 0,1 0 335 0 0,2-1-482 0 0,-5 1 3387 0 0,-6-1-3388 0 0,0 1 1 0 0,0 0-1 0 0,-1 0 0 0 0,1 1 0 0 0,-1 0 1 0 0,1 0-1 0 0,-4 2-119 0 0,-19 2 35 0 0,-8 3-35 0 0,11-2-32 0 0,-169 27-168 0 0,194-31 264 0 0,2-1 8 0 0,0 0-15 0 0,0 0-136 0 0,3 1 10 0 0,1 0 0 0 0,-1-1 0 0 0,0 1-1 0 0,0-1 1 0 0,1 1 0 0 0,-1-1 0 0 0,0 0-1 0 0,1 0 1 0 0,1-1 69 0 0,4 1-201 0 0,47-2-1438 0 0,-1-3-1 0 0,6-3 1640 0 0,33-4-5486 0 0,-75 10 1443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0.39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6 119 1927 0 0,'0'0'79'0'0,"-6"-13"4766"0"0,9 1-4097 0 0,-3 11-398 0 0,11-8 578 0 0,-7 7-907 0 0,1 1-1 0 0,1-1 1 0 0,-1 2 0 0 0,0-1 0 0 0,0 0 0 0 0,0 1-1 0 0,0 0 1 0 0,1 0-21 0 0,45 5 166 0 0,-16-1-120 0 0,76 3 973 0 0,87-6-1019 0 0,-121-5 259 0 0,132-7 1541 0 0,2-10-1800 0 0,231-30 3873 0 0,-381 46-4079 0 0,2 3 0 0 0,-1 3 0 0 0,0 3-1 0 0,0 2 1 0 0,18 6 206 0 0,-48-6-203 0 0,4 2 240 0 0,0-3 0 0 0,12 0-37 0 0,-36-4 359 0 0,1-1 1 0 0,-1-1 0 0 0,0 0 0 0 0,0 0-1 0 0,0-1 1 0 0,0-1 0 0 0,0 0-1 0 0,-1 0 1 0 0,1-2-360 0 0,1 0-220 0 0,-9 2-182 0 0,1 1 1 0 0,-1 1-1 0 0,1-1 1 0 0,-1 1 0 0 0,1 0-1 0 0,0 0 1 0 0,0 0-1 0 0,2 0 402 0 0,-6 1-902 0 0,-1 0-753 0 0,0 0-2920 0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40.02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0 135 1983 0 0,'2'-1'84'0'0,"26"-21"-17"0"0,-14 12-66 0 0,-7 6 853 0 0,1 0 0 0 0,0 0 0 0 0,0 0-1 0 0,0 1 1 0 0,7-2-854 0 0,14-5 2163 0 0,-3 0-896 0 0,1 2 0 0 0,0 0-1 0 0,0 2 1 0 0,1 1-1 0 0,0 1-1266 0 0,51-4 1710 0 0,11 3-1710 0 0,290-6 221 0 0,-363 10-259 0 0,3 0-44 0 0,0 0 0 0 0,0 1-1 0 0,0 1 1 0 0,0 1 0 0 0,5 2 82 0 0,-24-4-108 0 0,1 1-1 0 0,-1-1 1 0 0,0 0 0 0 0,0 1 0 0 0,0-1 0 0 0,0 1-1 0 0,0-1 1 0 0,0 1 0 0 0,0-1 0 0 0,0 1-1 0 0,0 0 1 0 0,0 0 0 0 0,0-1 0 0 0,0 1 0 0 0,0 0-1 0 0,0 0 1 0 0,-1 0 0 0 0,2 1 108 0 0,-1 6-5259 0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37.70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2879 0 0,'0'0'66'0'0,"2"1"6"0"0,125 16 3105 0 0,57-2-3177 0 0,-115-10 722 0 0,-24-1 346 0 0,0-2-1 0 0,17-2-1067 0 0,-5-4 526 0 0,0 3-1 0 0,0 2 0 0 0,19 4-525 0 0,-52 2-848 0 0,-13-3 151 0 0,0 0-154 0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38.18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5495 0 0,'0'0'124'0'0,"0"0"18"0"0,0 0 10 0 0,0 0 92 0 0,0 0 361 0 0,0 0 163 0 0,0 0 31 0 0,0 0-21 0 0,0 0-116 0 0,0 0-57 0 0,0 2-12 0 0,24 123 3222 0 0,1 3-5430 0 0,-16-92-161 0 0,-4-18-2400 0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39.02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 45 2271 0 0,'0'0'92'0'0,"0"-1"-17"0"0,-1-1-50 0 0,1 1 0 0 0,-1 0-1 0 0,1-1 1 0 0,0 1 0 0 0,0-1 0 0 0,0 1 0 0 0,-1-1-1 0 0,1 1 1 0 0,1-1 0 0 0,-1 1 0 0 0,0-1 0 0 0,0 1-1 0 0,0 0 1 0 0,1-1 0 0 0,-1 1 0 0 0,1-1-1 0 0,0 0-24 0 0,2-9 1279 0 0,-3 10 568 0 0,0 1 89 0 0,1-1-135 0 0,0 1-1654 0 0,0-1 0 0 0,0 1 0 0 0,0-1 0 0 0,0 1 0 0 0,0 0 0 0 0,0-1-1 0 0,1 1 1 0 0,-1 0 0 0 0,0 0 0 0 0,0-1 0 0 0,0 1 0 0 0,0 0 0 0 0,0 0 0 0 0,1 1 0 0 0,-1-1 0 0 0,0 0 0 0 0,0 0 0 0 0,0 0-1 0 0,0 1 1 0 0,0-1 0 0 0,0 0 0 0 0,0 1 0 0 0,0-1 0 0 0,0 1 0 0 0,0 0 0 0 0,0-1 0 0 0,0 1 0 0 0,0 0 0 0 0,0-1 0 0 0,0 1-1 0 0,-1 0 1 0 0,2 0-147 0 0,4 5 80 0 0,-1 1 0 0 0,1-1 0 0 0,-1 1 0 0 0,1 1-80 0 0,-3-3 320 0 0,13 21 139 0 0,0 1 0 0 0,-1 0-1 0 0,-2 1 1 0 0,-1 1 0 0 0,-1 0-1 0 0,-1 5-458 0 0,-6-19 466 0 0,-1 0 1 0 0,0 1-1 0 0,-1 3-466 0 0,0 0 831 0 0,5 15-831 0 0,-6-27-12 0 0,1-1 0 0 0,0 0 0 0 0,0 0 1 0 0,1 0-1 0 0,0-1 0 0 0,0 1 0 0 0,2 2 12 0 0,-3-6-9 0 0,-1 0-1 0 0,0-1 1 0 0,0 1 0 0 0,1-1-1 0 0,-1 0 1 0 0,1 1 0 0 0,0-1-1 0 0,-1 0 1 0 0,1 0 0 0 0,0 0-1 0 0,0 0 1 0 0,-1 0 0 0 0,1 0-1 0 0,0 0 1 0 0,0-1 0 0 0,0 1 9 0 0,2-1 10 0 0,-1 1 0 0 0,0-1 1 0 0,1 0-1 0 0,-1 0 0 0 0,0 0 1 0 0,1 0-1 0 0,-1-1 0 0 0,1 1 1 0 0,0-1-11 0 0,9-3 128 0 0,0-1 0 0 0,-1 0 1 0 0,0 0-1 0 0,9-6-128 0 0,-14 7 68 0 0,15-8 38 0 0,-1-1-1 0 0,-1 0 1 0 0,0-2-1 0 0,-1 0 0 0 0,-1-2 1 0 0,12-12-106 0 0,-17 14-5 0 0,1 0-1 0 0,-2-2 1 0 0,0 1 0 0 0,-2-2 0 0 0,1 1-1 0 0,-2-2 1 0 0,0 1 0 0 0,0-5 5 0 0,-2 2-1611 0 0,-1 0 1 0 0,0-8 1610 0 0,-5 28-6498 0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39.36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1927 0 0,'0'0'79'0'0,"0"0"202"0"0,1 2 746 0 0,12 21 3595 0 0,0 0 0 0 0,5 16-4622 0 0,-3-6 4072 0 0,4 4-4072 0 0,-16-31 252 0 0,7 12 711 0 0,1 0 0 0 0,1 0 0 0 0,13 14-963 0 0,3-1-2284 0 0,-27-29-4052 0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40.78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68 0 455 0 0,'0'0'1183'0'0,"0"0"129"0"0,0 0 57 0 0,0 0-27 0 0,0 0-148 0 0,0 0-66 0 0,0 0-9 0 0,0 0-99 0 0,0 0-392 0 0,0 0-168 0 0,0 0-39 0 0,-1 2 11 0 0,-15 20 3059 0 0,-9 16-3491 0 0,23-34 83 0 0,0 0 0 0 0,0 1 0 0 0,1-1 1 0 0,-1 1-1 0 0,1 0 0 0 0,0-1 0 0 0,0 5-83 0 0,-1 3 118 0 0,-2 13 147 0 0,0 0-1 0 0,2 0 1 0 0,1 0 0 0 0,0 1 0 0 0,2-1-1 0 0,1 0 1 0 0,2 1-265 0 0,7 89 2392 0 0,-10-101-2028 0 0,0 5 112 0 0,4 24 64 0 0,-5-41-642 0 0,0-2-29 0 0,0 0-12 0 0,0 0-1 0 0,0 0-13 0 0,0 0-58 0 0,0 0-29 0 0,0 0-4 0 0,0 0-52 0 0,0 0-218 0 0,0 0-98 0 0,0 0-1154 0 0,0 0-4530 0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44.67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703 186 6127 0 0,'-1'-2'134'0'0,"-14"-15"161"0"0,0 1 1 0 0,-11-10-296 0 0,9 11 1252 0 0,-1 1-1 0 0,0 1 1 0 0,0 0 0 0 0,-2 1 0 0 0,1 1-1 0 0,-1 1 1 0 0,-17-5-1252 0 0,21 9 462 0 0,10 3-220 0 0,-1 0 0 0 0,0 1 1 0 0,0 0-1 0 0,0 0 0 0 0,-1 1 0 0 0,1 0 0 0 0,0 0 0 0 0,0 0 0 0 0,-6 1-242 0 0,3 1 167 0 0,0 1 0 0 0,0 0 0 0 0,0 1 0 0 0,0 0 0 0 0,0 0 0 0 0,-4 3-167 0 0,-18 9 317 0 0,-7 6-317 0 0,20-10 97 0 0,-8 3 65 0 0,0 2-1 0 0,2 1 1 0 0,0 1 0 0 0,1 1-1 0 0,-12 12-161 0 0,30-24 29 0 0,0 0 0 0 0,0 0-1 0 0,1 1 1 0 0,0-1 0 0 0,0 1 0 0 0,1 0-1 0 0,0 1 1 0 0,1-1 0 0 0,0 1-1 0 0,0-1 1 0 0,0 4-29 0 0,1-6 16 0 0,1 0 0 0 0,0 0-1 0 0,0 0 1 0 0,1 0 0 0 0,0 0 0 0 0,0 0 0 0 0,0 0-1 0 0,1 0 1 0 0,-1 0 0 0 0,2 0 0 0 0,-1 0-1 0 0,1 0 1 0 0,0 0 0 0 0,0 0 0 0 0,0-1-1 0 0,1 1 1 0 0,1 1-16 0 0,1 1-10 0 0,1 1 0 0 0,1-1-1 0 0,-1-1 1 0 0,1 1 0 0 0,1-1 0 0 0,0-1-1 0 0,-1 1 1 0 0,2-1 0 0 0,4 2 10 0 0,0-1-35 0 0,0 0 0 0 0,0-1 1 0 0,0-1-1 0 0,1 0 1 0 0,0 0-1 0 0,6-1 35 0 0,10 2-58 0 0,0-2 0 0 0,0-2 1 0 0,0 0-1 0 0,0-2 0 0 0,1-1 1 0 0,5-3 57 0 0,27-3-354 0 0,42-10 354 0 0,-76 10-224 0 0,0-1 0 0 0,0-1 0 0 0,-1-2 0 0 0,19-9 224 0 0,-38 15-47 0 0,0 0 0 0 0,0-1 0 0 0,0 0 0 0 0,-1-1 1 0 0,0 1-1 0 0,0-1 0 0 0,-1-1 0 0 0,0 0 0 0 0,0 0 0 0 0,-1 0 0 0 0,0-1 0 0 0,0 0 0 0 0,1-2 47 0 0,-4 4 10 0 0,0 1-1 0 0,0-1 1 0 0,-1 0-1 0 0,0 0 1 0 0,0 0-1 0 0,-1 0 1 0 0,1 0-1 0 0,-1 0 1 0 0,-1 0-1 0 0,0 0 1 0 0,0 0-1 0 0,0 0 1 0 0,-1-1-1 0 0,0 1 1 0 0,0 0-1 0 0,0 0 1 0 0,-1 0-1 0 0,-1 1 1 0 0,1-1-1 0 0,-1 0-9 0 0,-1-1 11 0 0,-1 0 0 0 0,0 0 0 0 0,0 0 0 0 0,-1 1 0 0 0,1 0 0 0 0,-2 0 1 0 0,1 1-1 0 0,-1-1 0 0 0,0 1 0 0 0,0 1 0 0 0,-1-1 0 0 0,0 1 0 0 0,0 1 0 0 0,-7-4-11 0 0,8 5-85 0 0,1 0 0 0 0,-1 1 0 0 0,1-1 0 0 0,-1 1 0 0 0,1 1 0 0 0,-1-1 0 0 0,0 1 0 0 0,0 1 0 0 0,0-1 0 0 0,0 1 0 0 0,0 0 0 0 0,0 1 0 0 0,0 0 0 0 0,1 0 0 0 0,-1 0 0 0 0,0 1 0 0 0,1 0 0 0 0,-1 0 0 0 0,1 0 0 0 0,-2 2 85 0 0,-6 5-1744 0 0,1 3-3931 0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45.02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4255 0 0,'0'0'99'0'0,"0"0"12"0"0,1 1 7 0 0,20 33-112 0 0,-7-13 1823 0 0,-6-9 599 0 0,34 56 6200 0 0,-35-53-7851 0 0,1 1 0 0 0,-2-1 0 0 0,4 14-777 0 0,-3-7 6 0 0,0 5-608 0 0,9 16 602 0 0,-13-36-367 0 0,0 1 0 0 0,1-1 0 0 0,0 0 0 0 0,0-1 0 0 0,1 1 0 0 0,-1-1 1 0 0,7 6 366 0 0,-9-10-798 0 0,6 2-102 0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3:45.59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49 26 3823 0 0,'-2'0'83'0'0,"-5"2"2"0"0,3-1-7 0 0,-1 0 0 0 0,1-1 0 0 0,-1 1 0 0 0,1-1 0 0 0,-5 0-78 0 0,8 0 814 0 0,-6 0 924 0 0,7 0 5387 0 0,24-7-6397 0 0,1 1 1 0 0,-1 1-1 0 0,2 1 0 0 0,-1 1 1 0 0,17 1-729 0 0,41 2 2666 0 0,8 5-2666 0 0,47 1 807 0 0,-121-6-788 0 0,36 0 205 0 0,1-2-1 0 0,41-7-223 0 0,-87 8 11 0 0,-5 0 42 0 0,2 0 11 0 0,-4 1-36 0 0,-1 0-140 0 0,0 0-18 0 0,-33 4-1896 0 0,27-3 832 0 0,-9 3-5492 0 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0.79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1 623 1375 0 0,'0'0'66'0'0,"2"-1"-8"0"0,9-4 98 0 0,1 0-1 0 0,0 1 0 0 0,0 1 1 0 0,0 0-1 0 0,0 0 0 0 0,1 1 1 0 0,5 0-156 0 0,0 1 769 0 0,1 1 0 0 0,-1 0 0 0 0,0 1 0 0 0,18 4-769 0 0,5 3 1264 0 0,55 7 992 0 0,8-6-515 0 0,0-4 0 0 0,34-7-1741 0 0,212-19 1699 0 0,-150 7-1345 0 0,180-22-126 0 0,-58 3-216 0 0,18 6 263 0 0,137-11 195 0 0,-217 18-240 0 0,214-12 180 0 0,-113 7-107 0 0,-110 6-94 0 0,573-55-66 0 0,-670 58-222 0 0,605-69-751 0 0,-188 19 382 0 0,-264 31 312 0 0,276-28 827 0 0,2 33 328 0 0,-286 32-1643 0 0,135 25 624 0 0,202 61-2296 0 0,-292-37 1417 0 0,43 8 198 0 0,-254-42 124 0 0,0-4 557 0 0,136 1 354 0 0,48 5 1753 0 0,-88-8-1206 0 0,-15-2-1162 0 0,-138-3 123 0 0,137 9 134 0 0,-1-11 826 0 0,-195-5-551 0 0,0 0 1 0 0,0-1-1 0 0,0-1 0 0 0,-1-1 0 0 0,8-2-271 0 0,-22 5 366 0 0,-2 1 8 0 0,1 0-152 0 0,1-1 55 0 0,13-9 735 0 0,-9 7-1185 0 0,0 0 0 0 0,0 1 0 0 0,0 0 0 0 0,0 0 0 0 0,0 0 1 0 0,1 1-1 0 0,-1-1 0 0 0,1 2 0 0 0,1-1 173 0 0,9 0-221 0 0,0-1 1 0 0,0 0-1 0 0,-1-2 0 0 0,4-1 221 0 0,-8 3 163 0 0,-9 2-68 0 0,-3 0 7 0 0,0 0 2 0 0,0 0-30 0 0,0 0-130 0 0,0 0-59 0 0,-3 1-765 0 0,-8 5-3167 0 0,-4 3-1361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0.93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 1 1439 0 0,'0'0'66'0'0,"0"1"-8"0"0,-2 12 640 0 0,1-1 0 0 0,1 1-1 0 0,0-1 1 0 0,1 0-1 0 0,0 1 1 0 0,2 6-698 0 0,6 22 4201 0 0,4 12-4201 0 0,1 2 2016 0 0,4 10 171 0 0,2-2 0 0 0,3 0 0 0 0,12 18-2187 0 0,-14-34 778 0 0,-2 1-1 0 0,-3 1 0 0 0,9 43-777 0 0,-24-88 15 0 0,0 12 49 0 0,-1-16-82 0 0,0 0-1 0 0,0 0 1 0 0,0-1 0 0 0,0 1 0 0 0,0 0 0 0 0,1 0-1 0 0,-1 0 1 0 0,0 0 0 0 0,0 0 0 0 0,0 0 0 0 0,0 0-1 0 0,0 0 1 0 0,0-1 0 0 0,1 1 0 0 0,-1 0 0 0 0,0 0-1 0 0,0 0 1 0 0,0 0 0 0 0,0 0 0 0 0,1 0 0 0 0,-1 0-1 0 0,0 0 1 0 0,0 0 0 0 0,0 0 0 0 0,0 0-1 0 0,1 0 1 0 0,-1 0 0 0 0,0 0 0 0 0,0 0 0 0 0,0 0-1 0 0,0 0 1 0 0,0 0 0 0 0,1 0 0 0 0,-1 1 0 0 0,0-1-1 0 0,0 0 1 0 0,0 0 0 0 0,0 0 0 0 0,0 0 0 0 0,1 0-1 0 0,-1 0 1 0 0,0 0 0 0 0,0 0 0 0 0,0 1 0 0 0,0-1-1 0 0,0 0 1 0 0,0 0 0 0 0,0 0 0 0 0,0 0 0 0 0,0 0-1 0 0,0 1 1 0 0,1-1 0 0 0,-1 0 0 0 0,0 0-1 0 0,0 0 1 0 0,0 0 0 0 0,0 0 0 0 0,0 1 0 0 0,0-1-1 0 0,0 0 1 0 0,0 0 0 0 0,0 0 0 0 0,0 0 0 0 0,0 1 18 0 0,11-16-1240 0 0,-8 11 488 0 0,3-3-206 0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56.53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433 48 2239 0 0,'0'0'92'0'0,"0"0"-17"0"0,0 0 57 0 0,0 0 279 0 0,0 0 121 0 0,0 0 20 0 0,0 0 14 0 0,0 0 37 0 0,0 0-573 0 0,0 0-1 0 0,0-1 1 0 0,0 1 0 0 0,0 0-1 0 0,1 0 1 0 0,-1 0 0 0 0,0 0-1 0 0,0 0 1 0 0,0 0 0 0 0,0-1-1 0 0,0 1 1 0 0,0 0 0 0 0,0 0-1 0 0,0 0 1 0 0,0 0-1 0 0,0-1 1 0 0,0 1 0 0 0,0 0-1 0 0,0 0 1 0 0,0 0 0 0 0,0 0-1 0 0,0 0 1 0 0,0-1 0 0 0,0 1-1 0 0,0 0 1 0 0,0 0 0 0 0,0 0-1 0 0,0 0 1 0 0,0-1 0 0 0,0 1-1 0 0,0 0 1 0 0,0 0 0 0 0,0 0-1 0 0,-1 0 1 0 0,1 0 0 0 0,0-1-1 0 0,0 1 1 0 0,0 0-1 0 0,0 0 1 0 0,0 0 0 0 0,0 0-1 0 0,0 0-29 0 0,-2-3 313 0 0,0 1-1 0 0,0 0 0 0 0,0-1 0 0 0,-1 1 0 0 0,1 0 0 0 0,0 0 1 0 0,-1 0-1 0 0,0 1 0 0 0,1-1 0 0 0,-1 1 0 0 0,0-1 0 0 0,0 1 1 0 0,1 0-1 0 0,-1 0 0 0 0,0 0 0 0 0,0 0 0 0 0,-1 1-312 0 0,-7-2 699 0 0,0 0 1 0 0,0 1-1 0 0,-1 1 0 0 0,1 0-699 0 0,6 1 202 0 0,-1 0-1 0 0,1 0 0 0 0,0 0 0 0 0,0 1 1 0 0,0-1-1 0 0,-1 1 0 0 0,1 1 0 0 0,1-1 1 0 0,-1 1-1 0 0,0 0 0 0 0,-2 1-201 0 0,6-3 2 0 0,-20 13 229 0 0,0 0-1 0 0,-1 4-230 0 0,-11 7 339 0 0,12-10 41 0 0,1 0 0 0 0,0 2 0 0 0,1 0 0 0 0,-12 15-380 0 0,24-24 40 0 0,1 1 0 0 0,0 1 0 0 0,0-1 0 0 0,1 1 0 0 0,1 0 0 0 0,-1 0 0 0 0,2 0 0 0 0,-1 1 0 0 0,2-1-1 0 0,-1 1 1 0 0,0 10-40 0 0,1-6-85 0 0,1 0-1 0 0,1 0 0 0 0,0 0 0 0 0,1 0 1 0 0,1 0-1 0 0,0 0 0 0 0,1 0 1 0 0,2 6 85 0 0,-3-16-41 0 0,-1-1 1 0 0,1 0 0 0 0,-1 0 0 0 0,1 0 0 0 0,1-1 0 0 0,-1 1-1 0 0,0 0 1 0 0,1-1 0 0 0,0 1 0 0 0,-1-1 0 0 0,1 0 0 0 0,1 0-1 0 0,-1 0 1 0 0,0-1 0 0 0,1 1 0 0 0,-1-1 0 0 0,1 1 0 0 0,1-1 40 0 0,1 1 6 0 0,0-1 0 0 0,0 0 0 0 0,1 0 0 0 0,-1 0 0 0 0,0-1 0 0 0,1 0 1 0 0,-1 0-1 0 0,1-1 0 0 0,-1 0 0 0 0,1 0 0 0 0,-1 0 0 0 0,2-1-6 0 0,42-7-92 0 0,-1-2 0 0 0,4-3 92 0 0,-39 9-56 0 0,14-3-262 0 0,1-2 0 0 0,-1-1 0 0 0,21-11 318 0 0,-34 14-117 0 0,0-2 1 0 0,-1 1 0 0 0,0-2 0 0 0,0 0 0 0 0,-1 0-1 0 0,-1-2 1 0 0,5-4 116 0 0,-13 11 69 0 0,1 0 1 0 0,-1 0-1 0 0,0-1 0 0 0,-1 1 0 0 0,1-1 1 0 0,-1 0-1 0 0,-1 0 0 0 0,1 0 0 0 0,-1 0 1 0 0,0-1-1 0 0,0 1 0 0 0,0 0 0 0 0,-1-1 0 0 0,0 0 1 0 0,-1 1-1 0 0,1-1 0 0 0,-1 0 0 0 0,-1 1 1 0 0,1-1-1 0 0,-1 1 0 0 0,0-1 0 0 0,-1 1 1 0 0,1-1-1 0 0,-1 1 0 0 0,-1 0 0 0 0,0-2-69 0 0,-16-32 1522 0 0,-25-36-1522 0 0,-5-10 1204 0 0,43 76-1074 0 0,5 9-107 0 0,1 1-174 0 0,0 0-75 0 0,0 0-20 0 0,0 0-51 0 0,0 0-207 0 0,0 0-88 0 0,0 0-16 0 0,-10 9-1076 0 0,0 2 561 0 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57.7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60 1951 0 0,'0'0'84'0'0,"0"0"58"0"0,0 0 295 0 0,0 0 103 0 0,0-2 17 0 0,1-1 62 0 0,1 0 1 0 0,-1 0-1 0 0,1 0 0 0 0,0 0 0 0 0,0 0 0 0 0,0 1 0 0 0,2-3-619 0 0,-2 3 418 0 0,-2 2-2 0 0,0 0 6 0 0,2-3 825 0 0,1-1 1 0 0,-1 1-1 0 0,1 0 0 0 0,0 0 1 0 0,0 0-1 0 0,3-2-1247 0 0,-5 4-144 0 0,1-1 573 0 0,-2 2-12 0 0,2-1-34 0 0,0 1-319 0 0,1-1 0 0 0,-1 0 0 0 0,1 1 0 0 0,0 0 0 0 0,-1-1 0 0 0,1 1 0 0 0,-1 0 0 0 0,1 0 0 0 0,-1 0 0 0 0,1 1 0 0 0,0-1 0 0 0,-1 1 0 0 0,2 0-64 0 0,5 3 46 0 0,0 1-1 0 0,0 0 1 0 0,-1 1 0 0 0,1 0-1 0 0,-1 0 1 0 0,-1 1 0 0 0,1 0 0 0 0,4 6-46 0 0,21 17 135 0 0,-14-14-63 0 0,-18-16-74 0 0,13 10 37 0 0,1 1 0 0 0,9 9-35 0 0,-23-19-101 0 0,0 0 56 0 0,0-1 0 0 0,-1 1 1 0 0,1 0-1 0 0,-1-1 0 0 0,1 1 1 0 0,0 0-1 0 0,-1 0 0 0 0,0-1 0 0 0,1 1 1 0 0,-1 0-1 0 0,1 0 0 0 0,-1 0 1 0 0,0-1-1 0 0,0 1 0 0 0,1 0 1 0 0,-1 0-1 0 0,0 1 45 0 0,0-1-113 0 0,3 11-593 0 0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58.79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 72 5039 0 0,'0'0'108'0'0,"0"0"18"0"0,0 0 11 0 0,0-2-13 0 0,-3-5 59 0 0,3 5 630 0 0,0 2 270 0 0,0 0 49 0 0,0 0-32 0 0,0 0-179 0 0,0 0-80 0 0,0 0-10 0 0,0 0-63 0 0,0 0-241 0 0,0 0-102 0 0,0 0-17 0 0,0 0-20 0 0,0 0-56 0 0,0 0-20 0 0,0 0-7 0 0,0 0 2 0 0,0 0 10 0 0,0 0 3 0 0,0 0 0 0 0,0 0-17 0 0,0 0-74 0 0,0 0-33 0 0,0 0-4 0 0,0 0 0 0 0,2-1 0 0 0,21-3 52 0 0,0 0 0 0 0,0 2 0 0 0,1 0 0 0 0,-1 2 0 0 0,8 1-244 0 0,30-2-294 0 0,165-18-1130 0 0,-211 15 1426 0 0,-1 0 3246 0 0,-15 4-3246 0 0,0 0 0 0 0,0 0-1 0 0,0 0 1 0 0,-1 0 0 0 0,1 0-1 0 0,0-1 1 0 0,0 1 0 0 0,0-1 0 0 0,0 1-1 0 0,0 0 1 0 0,-1-1-2 0 0,0 0-19 0 0,0 0 1 0 0,0 0-1 0 0,0 0 1 0 0,0 1-1 0 0,0-1 1 0 0,0 1 0 0 0,-2-1 18 0 0,-20 0-158 0 0,0 1 1 0 0,-21 3 157 0 0,-23 1-151 0 0,-38-4-937 0 0,135 4 189 0 0,-10-1 582 0 0,19 0-638 0 0,0-1 0 0 0,38-4 955 0 0,-49-3-165 0 0,-4 2 4954 0 0,-31-2-4571 0 0,6 3-183 0 0,-2 0-8 0 0,0 0 0 0 0,0 0 0 0 0,-1 1 0 0 0,1-1 0 0 0,0 1 0 0 0,-1 0 1 0 0,1 1-1 0 0,0-1 0 0 0,-4 1-27 0 0,-9-1 4 0 0,1 2-1 0 0,-1 0-3 0 0,1 1 6 0 0,1-1 6 0 0,2 1 47 0 0,10-2-18 0 0,3 0-102 0 0,0 0-47 0 0,0 0-11 0 0,0 0-33 0 0,0 0-134 0 0,0 0-60 0 0,11 0-238 0 0,0 0-1 0 0,0 1 1 0 0,0 0 0 0 0,0 1-1 0 0,-1 0 1 0 0,1 1 0 0 0,1 1 584 0 0,-1 1-1198 0 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4.58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291 0 3887 0 0,'0'0'83'0'0,"0"0"12"0"0,0 0 10 0 0,-3 1-8 0 0,-21 8 646 0 0,22-8 58 0 0,-7 5 862 0 0,7-5-926 0 0,2-1-38 0 0,-1 2-10 0 0,-4 5-108 0 0,1 0 0 0 0,0 0 0 0 0,1 1 1 0 0,0-1-1 0 0,0 0 0 0 0,1 1 0 0 0,-2 6-581 0 0,-2 14 1442 0 0,0 17-1442 0 0,2-16 809 0 0,-3 12-809 0 0,-5 1 698 0 0,-1 0-1 0 0,-15 29-697 0 0,-42 79 894 0 0,1-5-622 0 0,65-135-23 0 0,1-3-4622 0 0,3-7-879 0 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5.17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51 168 3911 0 0,'-2'-2'83'0'0,"-2"-1"2"0"0,2 1-61 0 0,0 0 0 0 0,0 0 0 0 0,0 0 0 0 0,0 1 0 0 0,0-1 0 0 0,-1 1 0 0 0,1 0 0 0 0,0 0 0 0 0,-1 0 0 0 0,0-1-24 0 0,-15-9 1152 0 0,16 10-722 0 0,2 1 88 0 0,0 0 40 0 0,0 0 8 0 0,0 0 2 0 0,0 0 0 0 0,0 0 0 0 0,0 0 0 0 0,0 0-13 0 0,2-1-55 0 0,33-1 1255 0 0,0 1-1 0 0,29 4-1754 0 0,11-1 1144 0 0,167-7-373 0 0,-1-11 0 0 0,189-38-771 0 0,-230 20 1246 0 0,-79 15-180 0 0,-90 16-976 0 0,0 2 0 0 0,28 1-90 0 0,-12-1-3886 0 0,-75 0 2968 0 0,9 4 196 0 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6.74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462 61 4751 0 0,'0'-2'102'0'0,"-1"-9"43"0"0,1 9-127 0 0,0-1-1 0 0,0 1 1 0 0,0 0-1 0 0,-1 0 1 0 0,1 0-1 0 0,-1-1 1 0 0,1 1 0 0 0,-1 0-1 0 0,0 0 1 0 0,0 0-1 0 0,0 0 1 0 0,0 0-1 0 0,0 0 1 0 0,0 0-1 0 0,-1 0 1 0 0,1 1-1 0 0,-1-1 1 0 0,1 0-1 0 0,-1 1 1 0 0,0-1-18 0 0,2 2 58 0 0,-1-1 0 0 0,1 1 1 0 0,-1 0-1 0 0,1-1 0 0 0,-1 1 1 0 0,1 0-1 0 0,-1-1 0 0 0,1 1 1 0 0,-1 0-1 0 0,0 0 0 0 0,1-1 1 0 0,-1 1-1 0 0,0 0 0 0 0,1 0 1 0 0,-1 0-1 0 0,1 0 0 0 0,-1 0 1 0 0,0 0-1 0 0,0 0-58 0 0,0 0 201 0 0,-2-1-21 0 0,-1 1 0 0 0,1-1 0 0 0,0 1 1 0 0,0 0-1 0 0,0 0 0 0 0,0 1 0 0 0,-1-1 0 0 0,1 0 0 0 0,0 1 0 0 0,0 0 0 0 0,0 0-180 0 0,-6 2 173 0 0,1 0 0 0 0,0 1 0 0 0,0 0-173 0 0,-8 5 304 0 0,2 1-1 0 0,-1 0 1 0 0,1 1-1 0 0,1 1 1 0 0,0 1-1 0 0,-9 10-303 0 0,-1 1 412 0 0,2 0 207 0 0,1 0-1 0 0,1 2 1 0 0,-9 17-619 0 0,11-18 344 0 0,3-1 128 0 0,2 0 1 0 0,0 1-1 0 0,1 0 0 0 0,-3 15-472 0 0,-12 28 573 0 0,20-53-506 0 0,0 0 1 0 0,1 1 0 0 0,1-1 0 0 0,0 1 0 0 0,1 0 0 0 0,0 1 0 0 0,2-1-1 0 0,0 0 1 0 0,1 11-68 0 0,0-24 1 0 0,0 0 1 0 0,1 0-1 0 0,0 0 0 0 0,-1 0 0 0 0,1 0 0 0 0,0 0 1 0 0,0 0-1 0 0,0 0 0 0 0,1 0 0 0 0,-1 0 0 0 0,1-1 0 0 0,1 3-1 0 0,-1-3-15 0 0,0 0 0 0 0,0 0-1 0 0,0-1 1 0 0,0 1-1 0 0,0-1 1 0 0,0 0 0 0 0,0 1-1 0 0,0-1 1 0 0,0 0 0 0 0,1 0-1 0 0,-1 0 1 0 0,0-1-1 0 0,1 1 1 0 0,-1 0 0 0 0,0-1-1 0 0,3 1 16 0 0,6-1-36 0 0,0 1 0 0 0,0-2 0 0 0,0 1 0 0 0,1-1 0 0 0,-1-1 0 0 0,0 0 0 0 0,0-1 0 0 0,6-2 36 0 0,17-7 227 0 0,33-16-227 0 0,-27 8 95 0 0,-1-2-1 0 0,0-1 1 0 0,-2-2 0 0 0,0-2-1 0 0,-2-2 1 0 0,-1 0 0 0 0,-2-3-1 0 0,-1 0 1 0 0,-1-2 0 0 0,22-35-95 0 0,-38 50 337 0 0,-2-1 1 0 0,7-12-338 0 0,-15 23 119 0 0,0 0-1 0 0,0 0 1 0 0,-1 0 0 0 0,-1 0 0 0 0,1 0-1 0 0,-1-1 1 0 0,0-5-119 0 0,-2 11 30 0 0,1 0 1 0 0,-2 0-1 0 0,1 0 0 0 0,0 0 1 0 0,-1 0-1 0 0,1 0 0 0 0,-1 0 0 0 0,0 0 1 0 0,-1 0-1 0 0,1 0 0 0 0,-1 0 0 0 0,1 1 1 0 0,-1-1-1 0 0,0 0 0 0 0,-1 1 0 0 0,-1-2-30 0 0,2 2-4 0 0,0 1-1 0 0,0-1 1 0 0,-1 1-1 0 0,1 0 0 0 0,-1 0 1 0 0,0 0-1 0 0,1 0 1 0 0,-1 1-1 0 0,0-1 0 0 0,0 1 1 0 0,0 0-1 0 0,0 0 1 0 0,0 0-1 0 0,-1 0 0 0 0,1 0 1 0 0,0 1-1 0 0,0-1 0 0 0,-1 1 1 0 0,1 0-1 0 0,-3 0 5 0 0,-2 1-91 0 0,0 0-1 0 0,-1 1 1 0 0,1 0-1 0 0,0 0 1 0 0,0 0 0 0 0,1 1-1 0 0,-8 4 92 0 0,-12 7-1112 0 0,-13 9 1112 0 0,20-10-602 0 0,-9 5-398 0 0,2 0-30 0 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7.09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1951 0 0,'2'2'84'0'0,"2"2"-50"0"0,2 2-5 0 0,17 4-24 0 0,2-2-250 0 0,-4-3 9969 0 0,19 3-9724 0 0,-38-7 1593 0 0,1 0-57 0 0,6 2-234 0 0,-6-2-101 0 0,-2 1-17 0 0,2 0-993 0 0,0 1 1 0 0,-1-1 0 0 0,0 1-1 0 0,1 0 1 0 0,-1 0-1 0 0,0 0 1 0 0,-1 0-1 0 0,1 1 1 0 0,0-1-1 0 0,-1 0 1 0 0,0 1 0 0 0,0-1-1 0 0,0 1 1 0 0,0-1-1 0 0,0 1 1 0 0,-1 1-192 0 0,1 10-189 0 0,0 0-1 0 0,-1 0 1 0 0,-2 10 189 0 0,0-8-2364 0 0,2 17 2364 0 0,1-19-884 0 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7.48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9 106 5959 0 0,'0'0'132'0'0,"0"0"18"0"0,0 0 11 0 0,0 0 122 0 0,-1 3 462 0 0,0-2-52 0 0,-4 5-1041 0 0,3-1 7236 0 0,5-5-6405 0 0,10 2-175 0 0,1 0 0 0 0,-1-1 0 0 0,0-1 0 0 0,11-1-308 0 0,57-8 499 0 0,-61 6-418 0 0,516-75 1528 0 0,-505 73-1463 0 0,122-22 940 0 0,-139 24-976 0 0,-45 21-2884 0 0,12-9-3474 0 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8.23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62 4487 0 0,'0'0'99'0'0,"0"0"12"0"0,0 0 10 0 0,0 0 51 0 0,2 0 165 0 0,97-5 2695 0 0,-63 4-2211 0 0,29 1 166 0 0,2 1-408 0 0,-1-2 0 0 0,2-4-579 0 0,-15 2 266 0 0,200-21 2625 0 0,-111 5-2950 0 0,-100 15-1823 0 0,-40 4 422 0 0,-2 0-2654 0 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48.61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59 37 3223 0 0,'0'0'143'0'0,"-1"-2"-3"0"0,0-19 3940 0 0,1 18-2693 0 0,0 3-277 0 0,0 0-1070 0 0,0 0 0 0 0,0 0 0 0 0,0 0-1 0 0,1 0 1 0 0,-1 0 0 0 0,0 0 0 0 0,0 0-1 0 0,0 0 1 0 0,0 0 0 0 0,0 0 0 0 0,1 0-1 0 0,-1 0 1 0 0,0 0 0 0 0,0 0 0 0 0,0 0-1 0 0,0-1 1 0 0,0 1 0 0 0,0 0 0 0 0,0 0 0 0 0,0 0-1 0 0,1 0 1 0 0,-1 0 0 0 0,0 0 0 0 0,0-1-1 0 0,0 1 1 0 0,0 0 0 0 0,0 0 0 0 0,0 0-1 0 0,0 0 1 0 0,0 0 0 0 0,0-1 0 0 0,0 1-1 0 0,0 0 1 0 0,0 0-40 0 0,0 0 106 0 0,0-1-1 0 0,0 1 1 0 0,0 0 0 0 0,0 0-1 0 0,0-1 1 0 0,1 1 0 0 0,-1 0-1 0 0,0-1 1 0 0,0 1 0 0 0,0 0-1 0 0,0 0 1 0 0,0 0-1 0 0,1-1 1 0 0,-1 1 0 0 0,0 0-1 0 0,0 0 1 0 0,0 0 0 0 0,1-1-1 0 0,-1 1 1 0 0,0 0 0 0 0,0 0-1 0 0,1 0 1 0 0,-1 0-1 0 0,0 0 1 0 0,0-1 0 0 0,1 1-1 0 0,-1 0 1 0 0,0 0 0 0 0,1 0-1 0 0,-1 0 1 0 0,0 0-106 0 0,9-1 841 0 0,-7 1-58 0 0,0 1-242 0 0,0 1-425 0 0,0 1 0 0 0,1-1 1 0 0,-1 0-1 0 0,0 1 0 0 0,0 0 0 0 0,0 0 0 0 0,0-1 0 0 0,-1 1 0 0 0,1 0 0 0 0,-1 0 0 0 0,0 0 0 0 0,1 3-116 0 0,-1-1 148 0 0,0 1 1 0 0,0 0-1 0 0,0 0 0 0 0,-1 0 0 0 0,1-1 0 0 0,-1 1 0 0 0,-1 0-148 0 0,-1 14 355 0 0,-1-1 0 0 0,-1 0 1 0 0,-1-1-1 0 0,-1 1-355 0 0,-17 53 672 0 0,12-41-531 0 0,1 1 1 0 0,2 0 0 0 0,-4 30-142 0 0,-8 72-5320 0 0,18-118-728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1.76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33 105 1951 0 0,'0'0'84'0'0,"-2"0"-26"0"0,-20-1 550 0 0,19 0 2489 0 0,-2 1 4231 0 0,19-9-6641 0 0,0 5-584 0 0,1 0 1 0 0,-1 1 0 0 0,1 0 0 0 0,0 1 0 0 0,11 1-104 0 0,-14 0 23 0 0,472-28 445 0 0,-242 17 826 0 0,33-1-340 0 0,-28 5-776 0 0,302-5-476 0 0,-446 14 2026 0 0,37 7-1728 0 0,-122-5 230 0 0,0 1 0 0 0,-1 0 0 0 0,6 3-230 0 0,22 5 86 0 0,17 2-1252 0 0,1-3-1 0 0,7-3 1167 0 0,-31-5-846 0 0,-1-2-1 0 0,1-1 1 0 0,0-2 0 0 0,3-2 846 0 0,-30 2-512 0 0,-1 0 0 0 0,1-1 0 0 0,-1 0 0 0 0,3-2 512 0 0,-13 5-4242 0 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51.20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277 77 1895 0 0,'2'-1'79'0'0,"22"-25"88"0"0,-23 25-126 0 0,2-2 369 0 0,-1 0 1 0 0,1 0 0 0 0,-1 0 0 0 0,0 0-1 0 0,0 0 1 0 0,0-1 0 0 0,0 1-1 0 0,1-3-410 0 0,-2 0-1040 0 0,2-3 6598 0 0,-4 7 198 0 0,-5 10-4218 0 0,-1 7-1342 0 0,1 0-1 0 0,0 1 1 0 0,1 0-1 0 0,0 0 1 0 0,2 0-1 0 0,-2 10-195 0 0,0 4 539 0 0,-5 9-539 0 0,1-9 305 0 0,-1 0 0 0 0,-8 14-305 0 0,13-35 112 0 0,0 1 0 0 0,0-1 0 0 0,-1 0 0 0 0,0-1 0 0 0,-1 1 0 0 0,1-1 0 0 0,-2-1 0 0 0,1 1 0 0 0,-4 1-112 0 0,-55 49 206 0 0,-3 3-1128 0 0,47-41-165 0 0,20-18 467 0 0,1 0-257 0 0,-4 8-109 0 0,4-8-895 0 0,1-2-3482 0 0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6:51.76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151 99 3223 0 0,'-2'-1'143'0'0,"-58"-27"556"0"0,39 20 2312 0 0,0 1-1 0 0,-5 0-3010 0 0,21 6-224 0 0,-10-3 3764 0 0,15 4-3485 0 0,0 0 0 0 0,0 0 1 0 0,0 0-1 0 0,0 0 0 0 0,0 0 0 0 0,0 0 0 0 0,0 0 0 0 0,0 0 0 0 0,0 0 0 0 0,0 0 0 0 0,0 0 0 0 0,0 0 0 0 0,0 0 0 0 0,0 0 0 0 0,0 1 0 0 0,0-1 0 0 0,0 0 0 0 0,0 0 0 0 0,0 0 0 0 0,0 0 0 0 0,0 0 0 0 0,0 0 0 0 0,0 0 0 0 0,0 0 0 0 0,0 0 0 0 0,0 0 0 0 0,0 0 0 0 0,0 0 0 0 0,0 0 0 0 0,0 0 0 0 0,0 0 0 0 0,0 0-55 0 0,10 4 51 0 0,2 0-119 0 0,-1 0 0 0 0,1-1 0 0 0,0-1 0 0 0,11 1 68 0 0,51 2 347 0 0,-40-4-245 0 0,143 4 479 0 0,-137-6-316 0 0,1-2 1 0 0,0-2 0 0 0,12-4-266 0 0,-13 0 863 0 0,10-7-863 0 0,-14 6 439 0 0,27-8 233 0 0,-60 17-834 0 0,0 0-1 0 0,-1 1 0 0 0,1-1 1 0 0,0 1-1 0 0,-1 0 0 0 0,1 0 1 0 0,0 0-1 0 0,-1 0 0 0 0,1 0 1 0 0,0 1-1 0 0,-1-1 0 0 0,1 1 1 0 0,0 0-1 0 0,-1-1 0 0 0,2 2 163 0 0,7 2-984 0 0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7:18.62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20 55 455 0 0,'0'0'455'0'0,"0"0"29"0"0,0 0 17 0 0,0 0 27 0 0,0 0 102 0 0,0 0 46 0 0,0 0 10 0 0,0 0 9 0 0,0 0 28 0 0,1-2 11 0 0,0 0-409 0 0,1-1-16 0 0,-1-1 4636 0 0,-2 3-4285 0 0,-2 0-250 0 0,1 0-1 0 0,-1-1 1 0 0,0 1-1 0 0,0 1 1 0 0,1-1-1 0 0,-3 0-409 0 0,2 0 148 0 0,3 1-41 0 0,0 0-10 0 0,0 0-27 0 0,0 0-114 0 0,0 0-52 0 0,0 0 0 0 0,2-1 72 0 0,0 0-1 0 0,0 1 1 0 0,0-1 0 0 0,0 0 0 0 0,0 1 0 0 0,0-1 0 0 0,0 1 0 0 0,0 0 0 0 0,1-1 24 0 0,1 0-34 0 0,13-2 144 0 0,0 0-1 0 0,0 2 1 0 0,12-1-110 0 0,-24 2 35 0 0,0 1-1 0 0,0 0 0 0 0,1 0 1 0 0,1 1-35 0 0,4 0 38 0 0,-6-1 26 0 0,5 2-61 0 0,3 2-56 0 0,-1 1 39 0 0,-4-3 39 0 0,0 1 0 0 0,-1-1 0 0 0,1-1 0 0 0,8 2-25 0 0,-10-2 20 0 0,1-1 47 0 0,0 0 0 0 0,1-1 0 0 0,-1 0 0 0 0,1 0 0 0 0,-1 0 0 0 0,0-1 0 0 0,1 0 0 0 0,2-1-67 0 0,14-4 67 0 0,20-8-67 0 0,-16 5 141 0 0,-18 6-88 0 0,-7 1-7 0 0,0 1 0 0 0,1 0 1 0 0,-1 0-1 0 0,1 0 0 0 0,0 0 0 0 0,-1 1 0 0 0,2-1-46 0 0,5 1 74 0 0,1 0-80 0 0,-10 0-4 0 0,-1 0 0 0 0,1 0 0 0 0,-1 0 0 0 0,1 0 0 0 0,0 0-1 0 0,-1 1 1 0 0,1-1 0 0 0,0 0 0 0 0,-1 0 0 0 0,1 0 0 0 0,-1 1 0 0 0,1-1 0 0 0,0 0-1 0 0,-1 0 1 0 0,1 1 0 0 0,-1-1 0 0 0,1 1 10 0 0,1 0-32 0 0,0 0-72 0 0,-1 0-9 0 0,7 4-40 0 0,-7-4-21 0 0,1 0-2 0 0,4 5 10 0 0,-4-4 39 0 0,-1-1 20 0 0,1 1 136 0 0,-1-1-1 0 0,0 0 0 0 0,1 0 0 0 0,-1 0 1 0 0,1-1-1 0 0,0 1 0 0 0,-1 0 0 0 0,1-1 1 0 0,0 1-1 0 0,-1-1 0 0 0,1 1 0 0 0,0-1 1 0 0,-1 0-1 0 0,1 0 0 0 0,0 0 0 0 0,0 0 1 0 0,-1 0-1 0 0,1 0 0 0 0,0 0 0 0 0,0 0 1 0 0,0-1-29 0 0,6-2 270 0 0,1 0 1 0 0,-1 0 0 0 0,0-1-1 0 0,5-4-270 0 0,-3 3 215 0 0,0 0 0 0 0,0 0-1 0 0,2 0-214 0 0,5-1 67 0 0,-14 6-81 0 0,4-1-132 0 0,10 1-491 0 0,-16 0 617 0 0,-1 0 0 0 0,1 0 0 0 0,-1 0-1 0 0,1 0 1 0 0,-1 0 0 0 0,1 0 0 0 0,-1 0 0 0 0,1 0 0 0 0,-1 0 0 0 0,1 0 0 0 0,-1 0 0 0 0,1 1 0 0 0,-1-1 0 0 0,1 0 0 0 0,-1 0 0 0 0,0 1 0 0 0,1-1 0 0 0,-1 0 0 0 0,1 1 0 0 0,-1-1 0 0 0,0 0 0 0 0,1 1 0 0 0,-1-1 0 0 0,0 0 0 0 0,0 1 0 0 0,1-1 0 0 0,-1 1 0 0 0,0-1 0 0 0,0 1 0 0 0,1-1 0 0 0,-1 1 0 0 0,0-1 0 0 0,0 0 0 0 0,0 1-1 0 0,0-1 1 0 0,0 1 0 0 0,0-1 0 0 0,0 1 0 0 0,0-1 0 0 0,0 1 0 0 0,0-1 0 0 0,0 1 20 0 0,-2 9 160 0 0,1-8 28 0 0,1-2 4 0 0,0 0 0 0 0,0 0 0 0 0,0 0 0 0 0,0 0 0 0 0,0 0-73 0 0,10 3-626 0 0,-7-2 159 0 0,-1-1-1 0 0,2 0 495 0 0,-4 0-233 0 0,1 0 0 0 0,-1 0 0 0 0,0 0 0 0 0,0 0 0 0 0,0 0-1 0 0,0 0 1 0 0,0 0 0 0 0,0 0 0 0 0,0 0 0 0 0,1 0 0 0 0,-1 0 0 0 0,0 0-1 0 0,0 0 1 0 0,0 0 0 0 0,0 0 0 0 0,0 0 0 0 0,0 0 0 0 0,0 0 0 0 0,1 0-1 0 0,-1 0 1 0 0,0 0 0 0 0,0 0 0 0 0,0 0 0 0 0,0 0 0 0 0,0 0 0 0 0,0 0-1 0 0,0 1 1 0 0,0-1 0 0 0,0 0 0 0 0,1 0 0 0 0,-1 0 0 0 0,0 0 0 0 0,0 0-1 0 0,0 0 1 0 0,0 0 0 0 0,0 0 0 0 0,0 0 0 0 0,0 1 0 0 0,0-1 0 0 0,0 0 0 0 0,0 0-1 0 0,0 0 1 0 0,0 0 0 0 0,0 0 0 0 0,0 0 0 0 0,0 0 0 0 0,0 1 87 0 0,-10 12-4598 0 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7:19.41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30 1951 0 0,'0'0'84'0'0,"0"0"36"0"0,0 0 207 0 0,0 0 64 0 0,0 0 7 0 0,0 0-15 0 0,0 0-72 0 0,2-2-30 0 0,-1 0-104 0 0,1 0 1 0 0,0 0-1 0 0,1 0 0 0 0,-1 0 0 0 0,0 0 0 0 0,0 1 1 0 0,1-1-1 0 0,-1 1 0 0 0,1 0 0 0 0,0-1 0 0 0,-1 1 1 0 0,1 0-1 0 0,0 1 0 0 0,-1-1 0 0 0,1 0 0 0 0,0 1 1 0 0,0-1-1 0 0,0 1 0 0 0,0 0 0 0 0,0 0 0 0 0,2 1-177 0 0,17-1 2106 0 0,1 2 0 0 0,-1 1-1 0 0,0 1 1 0 0,1 1-2106 0 0,21 4 318 0 0,1-3 0 0 0,0-1 0 0 0,0-2 0 0 0,10-2-318 0 0,11-4-405 0 0,-1-2 1 0 0,38-9 404 0 0,-10 0 790 0 0,-71 8 1046 0 0,-20 6-1550 0 0,0 1-113 0 0,17 6 42 0 0,-17-6-379 0 0,-1-1 130 0 0,0 0 0 0 0,0 1 0 0 0,1-1 1 0 0,-1 0-1 0 0,0 1 0 0 0,0-1 0 0 0,0 1 1 0 0,0 0-1 0 0,0-1 0 0 0,0 1 0 0 0,0 0 34 0 0,12 6-402 0 0,-7-4 158 0 0,0 0 0 0 0,1-1 0 0 0,-1 0 0 0 0,1-1 0 0 0,-1 1 0 0 0,1-1 0 0 0,0-1 0 0 0,0 1 0 0 0,-1-1 0 0 0,6-1 244 0 0,-10 1-240 0 0,-2 0 0 0 0,0 0-50 0 0,0 0-213 0 0,0 0-89 0 0,-4 2-16 0 0,-14 7-7 0 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7:33.43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17 84 1895 0 0,'0'0'79'0'0,"-2"0"8"0"0,-8-2-29 0 0,8 2 146 0 0,2 0 58 0 0,0 0 8 0 0,0 0 10 0 0,0 0 32 0 0,0 0 10 0 0,0 0 4 0 0,0 0 4 0 0,0 0 4 0 0,-1-2-59 0 0,0 0 0 0 0,1-1 0 0 0,0 1 0 0 0,0 0-1 0 0,0-1 1 0 0,0 1 0 0 0,0-1-275 0 0,0 2 126 0 0,0-27 3032 0 0,0 26-2448 0 0,0 2 20 0 0,0-2 8 0 0,0-4 4 0 0,0 5-36 0 0,0 1-165 0 0,0 0-77 0 0,0 0-15 0 0,0 0-65 0 0,0 0-256 0 0,0 0-64 0 0,0 0 0 0 0,0 0 0 0 0,0 0 2 0 0,0 0 4 0 0,0 0 2 0 0,2 1 0 0 0,5 2-1 0 0,0-1 0 0 0,0 0-1 0 0,0 0 1 0 0,0 0 0 0 0,0-1 0 0 0,0 0-1 0 0,0 0 1 0 0,1-1-71 0 0,21 1 405 0 0,12-2-405 0 0,-24 0 49 0 0,135-8 250 0 0,-26 1-962 0 0,36 7 663 0 0,4 1-570 0 0,-157-1 736 0 0,0-1 0 0 0,0 0 0 0 0,0 0 0 0 0,6-3-166 0 0,-13 4 292 0 0,-2 1 10 0 0,0 0 12 0 0,5-5 600 0 0,-4 4-4914 0 0,-23 13 3014 0 0,20-10 390 0 0,2-2-98 0 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7:57.51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1412 79 1927 0 0,'1'-2'79'0'0,"5"-5"8"0"0,6-5-51 0 0,-9 11-78 0 0,4-4 608 0 0,8-8 1268 0 0,-14 11-1326 0 0,7-4 416 0 0,-7 5-480 0 0,-1 1-52 0 0,0 0-28 0 0,0 0-4 0 0,0 0 7 0 0,0 0 28 0 0,4-3 24 0 0,-1 0 237 0 0,-1 2 2755 0 0,-8-8-2475 0 0,5 8-833 0 0,0 0 0 0 0,0 0-1 0 0,0 0 1 0 0,0 0-1 0 0,0 0 1 0 0,0 0 0 0 0,-1 0-1 0 0,1 0 1 0 0,0 0-1 0 0,-1 1 1 0 0,1-1 0 0 0,0 0-1 0 0,-1 1 1 0 0,1 0-1 0 0,-1-1 1 0 0,1 1 0 0 0,-1 0-1 0 0,1-1 1 0 0,-1 1-1 0 0,0 0-102 0 0,-3 0 189 0 0,0 0-1 0 0,0 1 0 0 0,0-1 1 0 0,-4 2-189 0 0,0 0 108 0 0,0 1 0 0 0,1 0 0 0 0,-1 1 0 0 0,0-1 0 0 0,1 2 0 0 0,0-1 0 0 0,0 1 0 0 0,-1 1-108 0 0,-14 12 86 0 0,-20 18-86 0 0,11-7 124 0 0,-17 12-31 0 0,-53 43 160 0 0,73-62 106 0 0,-1-2 0 0 0,-22 11-359 0 0,-64 25 1214 0 0,-37 10-1214 0 0,-59 27 1170 0 0,182-78-1128 0 0,1 1 0 0 0,0 2 0 0 0,2 1 0 0 0,0 1-1 0 0,1 1 1 0 0,1 2 0 0 0,1 0 0 0 0,-19 25-42 0 0,-77 95-1151 0 0,75-94 1145 0 0,34-40 103 0 0,10-7 36 0 0,1-2 27 0 0,-3 1 0 0 0,-9 3-26 0 0,-2-3-108 0 0,-11-5-755 0 0,23 4 346 0 0,2 0-63 0 0,0 0-264 0 0,0 0-114 0 0,0 0-1029 0 0,0 0-4010 0 0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7:58.89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906 192 2471 0 0,'0'0'92'0'0,"0"-2"-13"0"0,-2-66 598 0 0,1 54 1207 0 0,-1 1 0 0 0,-2-6-1884 0 0,0 3 2000 0 0,-4-20 1457 0 0,6 12 2020 0 0,2 27-5513 0 0,-1-1 1 0 0,0 0 0 0 0,1 1-1 0 0,-1-1 1 0 0,0 0 0 0 0,0 0-1 0 0,0 1 1 0 0,-1 1 35 0 0,-3 4-92 0 0,-66 152 840 0 0,52-123-279 0 0,-1-1-1 0 0,-2-1 0 0 0,-8 8-468 0 0,-115 135 1231 0 0,-4-5-590 0 0,88-104-497 0 0,-30 33-12 0 0,61-72-94 0 0,0-1 0 0 0,-11 5-38 0 0,-83 68 80 0 0,109-91 0 0 0,3-1 0 0 0,4-2-27 0 0,6-6-110 0 0,2-2-39 0 0,0 0 13 0 0,2 2 10 0 0,1-1 63 0 0,-1 1-1 0 0,0-1 1 0 0,1 0 0 0 0,-1 1-1 0 0,1-1 1 0 0,0-1-1 0 0,-1 1 1 0 0,1 0 0 0 0,0 0-1 0 0,-1-1 1 0 0,1 0-1 0 0,0 0 1 0 0,0 1 0 0 0,-1-1-1 0 0,1-1 1 0 0,2 1 10 0 0,9-2-58 0 0,0-1 1 0 0,-1 0 0 0 0,1 0 57 0 0,5-2-70 0 0,70-16-256 0 0,126-27-933 0 0,86-13-348 0 0,-217 42 1371 0 0,-1-4 0 0 0,7-6 236 0 0,61-27 362 0 0,-80 29-196 0 0,-50 19 114 0 0,1 2-1 0 0,-1 0 1 0 0,7 0-280 0 0,-25 5 65 0 0,-3 1-1 0 0,0 0 0 0 0,0 0 0 0 0,0 0-25 0 0,0 0-76 0 0,0 0 85 0 0,0 0 64 0 0,0 0 16 0 0,0 0 6 0 0,0 0 0 0 0,0 0-13 0 0,0 0-8 0 0,0 0-1 0 0,0 0-2 0 0,0 0-12 0 0,0 0-2 0 0,0 0 0 0 0,0 0-5 0 0,0 0-46 0 0,0 0-98 0 0,0 0-14 0 0,0 0 3 0 0,0 0 0 0 0,0 0 0 0 0,0 0 0 0 0,0 0-12 0 0,0 0-50 0 0,0 0-24 0 0,0 0-2 0 0,0 0 2 0 0,0 0 4 0 0,0 0 2 0 0,0 0 0 0 0,0 0-24 0 0,0 0-101 0 0,0 0-47 0 0,0 0-11 0 0,0 0-19 0 0,0 0-78 0 0,0 0-31 0 0,0 0-8 0 0,-12-1-350 0 0,9 0 476 0 0,-7 1-306 0 0,8 0 391 0 0,2 0 27 0 0,0 0 7 0 0,0 0 22 0 0,0 0 86 0 0,0 0 40 0 0,-3 0 6 0 0,-5 0 22 0 0,6 0 106 0 0,2 0 110 0 0,0 0 40 0 0,0 0 8 0 0,0 0 6 0 0,0 0 18 0 0,0 0 8 0 0,0 0 2 0 0,0 0-6 0 0,0 0-29 0 0,0 0-12 0 0,0 0-1 0 0,0 0-2 0 0,0 0-12 0 0,0 0-2 0 0,0 0 0 0 0,0 0 4 0 0,0 0 16 0 0,0 0 4 0 0,0 0 0 0 0,0 0 0 0 0,0 0 0 0 0,-2-1 0 0 0,-4-5 0 0 0,5 4-8 0 0,1 2-33 0 0,0 0-14 0 0,0 0-1 0 0,0 0-48 0 0,0 0-189 0 0,0 0-36 0 0,0 0-65 0 0,0 0-299 0 0,-2 0-130 0 0,1-1 535 0 0,0 0-176 0 0,0 1 0 0 0,0-1 0 0 0,-1 1 0 0 0,1-1 0 0 0,0 1 1 0 0,-1-1-1 0 0,1 1 0 0 0,-1 0 0 0 0,1 0 0 0 0,0 0 1 0 0,-1 0-1 0 0,1 0 0 0 0,-1 0 0 0 0,1 0 0 0 0,0 0 1 0 0,-1 0-1 0 0,1 0 0 0 0,-1 1 248 0 0,-14 3-1127 0 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57:59.63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152 220 3743 0 0,'-2'-1'83'0'0,"-3"-3"-45"0"0,1 0-1 0 0,-1-1 1 0 0,1 1 0 0 0,0-1-1 0 0,1 0 1 0 0,-1 0 0 0 0,1 0-1 0 0,-3-6-37 0 0,-2-6 357 0 0,8 15-187 0 0,-1 0 417 0 0,2-3 309 0 0,-2 1-805 0 0,5-10 231 0 0,3-3-359 0 0,-3 12-77 0 0,-2 1 231 0 0,-1 1 0 0 0,1-1 0 0 0,-1 0 0 0 0,0 0 0 0 0,-1 0 0 0 0,1-2-117 0 0,-1 4 316 0 0,-1 0 10 0 0,-1-3 16 0 0,-2 1-1 0 0,1-1 0 0 0,0 1 0 0 0,-1 0 1 0 0,0 0-1 0 0,0 0 0 0 0,0 0 0 0 0,-1 1 1 0 0,1-1-1 0 0,-1 1 0 0 0,0 0 1 0 0,0 1-1 0 0,0-1 0 0 0,0 1 0 0 0,0 0 1 0 0,-1 0-1 0 0,1 1 0 0 0,-1-1 0 0 0,1 1 1 0 0,-2 0-342 0 0,5 1 304 0 0,0 0-59 0 0,-1 0-166 0 0,-17-5 291 0 0,18 5-450 0 0,2 0-16 0 0,0 0 32 0 0,0 0 128 0 0,0 0 32 0 0,0 0 22 0 0,0 0 87 0 0,2-1 34 0 0,4 0-168 0 0,-1 0 0 0 0,1 1 0 0 0,-1 0 0 0 0,1 0 1 0 0,-1 0-1 0 0,0 1 0 0 0,1 0 0 0 0,-1 0 0 0 0,0 0 1 0 0,1 1-1 0 0,-1-1 0 0 0,0 1 0 0 0,0 0 1 0 0,0 1-1 0 0,0 0-71 0 0,16 9 654 0 0,0 1 1 0 0,17 14-655 0 0,-17-12 109 0 0,6 7-311 0 0,0 2-1 0 0,-2 0 0 0 0,0 2 1 0 0,4 9 202 0 0,-20-25-30 0 0,100 121-262 0 0,-89-103 1120 0 0,-1 1-1 0 0,13 27-827 0 0,-16-12 1876 0 0,-15-42-1683 0 0,0 0-22 0 0,4 8-86 0 0,-3-5-31 0 0,3 5-60 0 0,-4-8-80 0 0,-1-2 95 0 0,0 1 1 0 0,0-1-1 0 0,1 0 1 0 0,-1 0-1 0 0,0 1 1 0 0,0-1 0 0 0,0 0-1 0 0,0 1 1 0 0,0-1-1 0 0,0 0 1 0 0,0 0 0 0 0,0 1-1 0 0,1-1 1 0 0,-1 0-1 0 0,0 0 1 0 0,0 1 0 0 0,0-1-1 0 0,1 0 1 0 0,-1 0-1 0 0,0 1 1 0 0,0-1 0 0 0,1 0-1 0 0,-1 0 1 0 0,0 0-10 0 0,3 3-1315 0 0,-2 1-2928 0 0,-1-4 3089 0 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24.24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53 1 975 0 0,'0'0'0'0'0,"0"0"0"0"0,0 0 0 0 0,0 0 88 0 0,0 0-88 0 0,-11 5 0 0 0,11-5 0 0 0,-13 6 0 0 0,13-6 0 0 0,-15 5 0 0 0,2-2 0 0 0,13-3 0 0 0,0 0 0 0 0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24.68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191 97 4143 0 0,'0'0'191'0'0,"-2"-1"-11"0"0,-2-6-36 0 0,3 5 405 0 0,1 2 173 0 0,-3-9 683 0 0,2 4-1393 0 0,1 0 0 0 0,-1-1 0 0 0,1 1 0 0 0,0 0 0 0 0,1 0 0 0 0,-1 0 0 0 0,1 0 0 0 0,0 0 0 0 0,1-2-12 0 0,1-17 3376 0 0,-5 24-2779 0 0,-2 1-428 0 0,0-1 0 0 0,0 2 0 0 0,0-1 1 0 0,1 0-1 0 0,-1 1 0 0 0,0 0 0 0 0,1-1 0 0 0,-1 1 0 0 0,1 1 0 0 0,-1-1 0 0 0,1 0 0 0 0,-3 4-169 0 0,1-1 100 0 0,0 0 0 0 0,0 1 0 0 0,1 0 0 0 0,-1 0-1 0 0,1 0 1 0 0,-1 3-100 0 0,3-4 38 0 0,0 0 0 0 0,0 0 0 0 0,0 0 0 0 0,1 0 0 0 0,0 1 0 0 0,0-1 1 0 0,1 0-1 0 0,-1 1 0 0 0,1-1 0 0 0,0 1 0 0 0,1-1-38 0 0,-1 2 73 0 0,0 1-23 0 0,1 0-1 0 0,0-1 0 0 0,1 1 1 0 0,0-1-1 0 0,0 0 1 0 0,3 6-50 0 0,4 19 109 0 0,-5-12-113 0 0,-2 0 1 0 0,0 1-1 0 0,-1-1 1 0 0,-1 0 0 0 0,-1 1-1 0 0,-1-1 1 0 0,-2 9 3 0 0,-5 18 385 0 0,-2 0 0 0 0,-11 26-385 0 0,10-42 894 0 0,-7 15-894 0 0,-4 6 890 0 0,19-44-533 0 0,-4 13-248 0 0,1 5-1295 0 0,7-24 1015 0 0,1 0 0 0 0,-1 0 0 0 0,0 0 0 0 0,0-1 0 0 0,1 1 0 0 0,-1 0 0 0 0,1 0 0 0 0,0 0 0 0 0,-1-1 0 0 0,1 1 0 0 0,0 0 0 0 0,1 0 171 0 0,-1 0-549 0 0,5 8-595 0 0,2 0-1648 0 0,-3-2-1007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2.54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864 3 2071 0 0,'-15'-2'395'0'0,"0"1"-1"0"0,0 1 1 0 0,0 0 0 0 0,0 1-1 0 0,0 1 1 0 0,-5 1-395 0 0,-15 2 1519 0 0,9-3-778 0 0,-19 3 1329 0 0,0-2 0 0 0,-9-2-2070 0 0,-32-3 3102 0 0,0 4 0 0 0,-53 9-3102 0 0,128-9 105 0 0,-53 6-511 0 0,0 3-1 0 0,-6 4 407 0 0,43-7-1185 0 0,25-7 722 0 0,2-1 25 0 0,0 0 106 0 0,0 0 48 0 0,0 0 10 0 0,0 0 25 0 0,0 0 94 0 0,0 0 41 0 0,0 0 8 0 0,0 0-4 0 0,0 0-29 0 0,0 0-12 0 0,8 1-3370 0 0,1 1-270 0 0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25.5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571 1 5927 0 0,'0'0'132'0'0,"0"0"18"0"0,0 0 11 0 0,-2 2-17 0 0,-21 30-377 0 0,22-30 125 0 0,0-2 93 0 0,0 1 1 0 0,0-1 0 0 0,0 1 0 0 0,1 0-1 0 0,-1-1 1 0 0,0 1 0 0 0,1 0-1 0 0,-1-1 1 0 0,1 1 0 0 0,-1 0-1 0 0,0 0 15 0 0,0 1-72 0 0,0-1 64 0 0,1-1 0 0 0,-1 1 0 0 0,1 0 0 0 0,-1 0 0 0 0,0-1 0 0 0,1 1 0 0 0,-1 0-1 0 0,0-1 1 0 0,0 1 0 0 0,1-1 0 0 0,-1 1 8 0 0,-1 1-80 0 0,-6 1 28 0 0,6-2 68 0 0,0-1 175 0 0,0 1 106 0 0,-4 1 47 0 0,0 0 0 0 0,0 0 1 0 0,0 1-1 0 0,0 0 0 0 0,0 0 0 0 0,1 0 0 0 0,-1 1 1 0 0,1 0-1 0 0,0 0 0 0 0,0 0 0 0 0,-1 2-344 0 0,-12 13 1005 0 0,1 0 0 0 0,-4 8-1005 0 0,0-1 127 0 0,-36 37 856 0 0,-17 12-983 0 0,-28 29 534 0 0,25-13-694 0 0,30-35-1073 0 0,40-46-195 0 0,6-8 81 0 0,1-2-2200 0 0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26.00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 40 9815 0 0,'-1'-2'223'0'0,"-12"-13"300"0"0,13 15-519 0 0,0 0 0 0 0,0 0 0 0 0,0 0 0 0 0,0 0 0 0 0,0 0 0 0 0,0 0 0 0 0,0 0 0 0 0,0 0 0 0 0,0 0 0 0 0,0 0 0 0 0,0 0 1 0 0,0 0-1 0 0,0 0 0 0 0,0 0 0 0 0,0 0 0 0 0,0 0 0 0 0,0 0 0 0 0,0 0 0 0 0,0 0 0 0 0,0 0 0 0 0,0-1 0 0 0,0 1 0 0 0,0 0 0 0 0,0 0 0 0 0,0 0 0 0 0,0 0 1 0 0,0 0-1 0 0,0 0 0 0 0,0 0 0 0 0,0 0 0 0 0,0 0 0 0 0,0 0 0 0 0,0 0 0 0 0,0 0 0 0 0,0 0 0 0 0,0 0 0 0 0,0 0 0 0 0,0 0 0 0 0,0-1 0 0 0,0 1 1 0 0,0 0-1 0 0,0 0 0 0 0,0 0 0 0 0,0 0 0 0 0,0 0 0 0 0,0 0 0 0 0,0 0 0 0 0,0 0 0 0 0,0 0 0 0 0,0 0 0 0 0,0 0 0 0 0,0 0 0 0 0,0 0 0 0 0,0 0 1 0 0,1 0-1 0 0,-1 0 0 0 0,0 0-4 0 0,2-2 45 0 0,0 0 0 0 0,0 1 0 0 0,1-1 1 0 0,-1 1-1 0 0,0 0 0 0 0,1 0 0 0 0,-1-1 1 0 0,1 2-1 0 0,0-1 0 0 0,-1 0 0 0 0,1 0 1 0 0,0 1-1 0 0,-1-1 0 0 0,1 1-45 0 0,4-1 77 0 0,5 0 103 0 0,-1-1-1 0 0,0 2 0 0 0,0-1 0 0 0,0 1 0 0 0,0 1 1 0 0,1 0-1 0 0,-1 1 0 0 0,0 0 0 0 0,-1 1 0 0 0,8 2-179 0 0,-11-1 64 0 0,0 0-1 0 0,0 0 0 0 0,0 0 0 0 0,-1 1 1 0 0,0 0-1 0 0,0 0 0 0 0,0 0 0 0 0,-1 1 0 0 0,0 0 1 0 0,0 0-1 0 0,0 1 0 0 0,-1-1 0 0 0,1 1 1 0 0,-2 0-1 0 0,1 0 0 0 0,-1 0 0 0 0,0 1-63 0 0,7 20 107 0 0,-1 1 0 0 0,-1 1 0 0 0,3 24-107 0 0,-6-29 18 0 0,11 56-414 0 0,4 0 1 0 0,28 67 395 0 0,-37-119-315 0 0,1-1 0 0 0,2 0-1 0 0,1-1 1 0 0,1 0 0 0 0,1-2 0 0 0,1 0-1 0 0,2 0 1 0 0,0-2 0 0 0,10 7 315 0 0,24 17-826 0 0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30.7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840 20 2759 0 0,'0'0'126'0'0,"0"0"143"0"0,0 0 520 0 0,0 0 225 0 0,0 0 46 0 0,0 0-75 0 0,0 0-357 0 0,-2-1-157 0 0,-3-2-448 0 0,0 0 0 0 0,0 1 0 0 0,0-1 0 0 0,-3 0-23 0 0,6 3-191 0 0,-4-1-148 0 0,-4-2 224 0 0,-7 3 62 0 0,11 0 103 0 0,0 1-1 0 0,0 0 0 0 0,0 0 1 0 0,0 0-1 0 0,0 1 0 0 0,0 0 1 0 0,0 0-1 0 0,0 0 0 0 0,1 1 1 0 0,-1 0-1 0 0,-4 3-49 0 0,-9 7 453 0 0,1 1 1 0 0,-10 11-454 0 0,-2 0 250 0 0,22-19-137 0 0,-302 253 4150 0 0,171-139-3562 0 0,41-37-1415 0 0,89-75-145 0 0,0-1 0 0 0,-1 0 0 0 0,-9 5 859 0 0,17-11-1282 0 0,2-1-2322 0 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31.3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48 919 0 0,'0'-2'67'0'0,"3"-20"414"0"0,3 0 3763 0 0,-5 20-2713 0 0,-1 2-696 0 0,0 0-311 0 0,0 0-63 0 0,9 3-186 0 0,-6-2-375 0 0,-1 0 1 0 0,1 1-1 0 0,-1-1 1 0 0,0 1-1 0 0,0-1 1 0 0,0 1-1 0 0,0 0 1 0 0,0 0-1 0 0,0 0 1 0 0,0 0-1 0 0,0 1 100 0 0,2 1-123 0 0,3 4 142 0 0,-1 0-1 0 0,0 1 0 0 0,-1-1 0 0 0,0 1 0 0 0,3 8-18 0 0,6 16 1209 0 0,-1 1-1209 0 0,-2-2 484 0 0,-1-9-130 0 0,17 49 467 0 0,3-2 1 0 0,17 25-822 0 0,-35-75 75 0 0,0 0 0 0 0,1-1 0 0 0,1 0 0 0 0,0-1 0 0 0,2-1 0 0 0,0 0 0 0 0,1-1 0 0 0,0-1 0 0 0,1-1 0 0 0,3 1-75 0 0,54 31 1079 0 0,45 18-1079 0 0,-106-57-38 0 0,29 14 266 0 0,39 27-228 0 0,-69-39-71 0 0,-1 0-1 0 0,0 0 1 0 0,0 2 0 0 0,-1-1 0 0 0,-1 1-1 0 0,0 1 1 0 0,0 0 0 0 0,1 4 71 0 0,0 1-438 0 0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32.00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228 0 919 0 0,'0'0'466'0'0,"0"0"1616"0"0,0 0 706 0 0,0 0 144 0 0,0 0-377 0 0,0 3-1740 0 0,-2 9-814 0 0,0 1 0 0 0,-1-1 1 0 0,0 0-1 0 0,-4 7-1 0 0,-21 52 202 0 0,6-20 257 0 0,7-9 95 0 0,3 1 0 0 0,1 0 0 0 0,2 2-554 0 0,-19 132 1190 0 0,19-112-914 0 0,-46 252-433 0 0,37-254-348 0 0,18-61 309 0 0,-1 0-27 0 0,0 0 18 0 0,0 3-10 0 0,0-1-3762 0 0,1-4-697 0 0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53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1106 167 7799 0 0,'0'0'175'0'0,"0"-3"28"0"0,-3-9 13 0 0,1-1-31 0 0,7-31-2096 0 0,-8 21 1141 0 0,3 21 568 0 0,-1-2 167 0 0,0 0 0 0 0,0 0 0 0 0,0 1-1 0 0,-1-1 1 0 0,0 0 0 0 0,1 1 0 0 0,-2-2 35 0 0,1 2 104 0 0,0 1-1 0 0,0-1 1 0 0,0 0 0 0 0,0 1 0 0 0,0-1 0 0 0,-1 1 0 0 0,1 0-1 0 0,-1 0 1 0 0,1 0 0 0 0,-1 0 0 0 0,0 0 0 0 0,0 1 0 0 0,0-1-1 0 0,0 1 1 0 0,0-1 0 0 0,0 1 0 0 0,0 0 0 0 0,-1 1 0 0 0,1-1 0 0 0,0 1-1 0 0,-1-1 1 0 0,1 1 0 0 0,0 0-104 0 0,-4 0 199 0 0,0 0 0 0 0,1 1 0 0 0,-1-1 1 0 0,1 1-1 0 0,-1 1 0 0 0,1-1 0 0 0,-1 1 0 0 0,1 1 0 0 0,0-1 0 0 0,0 1 0 0 0,-1 0-199 0 0,-8 6 396 0 0,0 1 0 0 0,1 0-1 0 0,0 1 1 0 0,0 1 0 0 0,1 0-1 0 0,1 1 1 0 0,0 0 0 0 0,1 1 0 0 0,0 0-1 0 0,-7 13-395 0 0,1 4 405 0 0,0 1 0 0 0,2 1-1 0 0,2 0 1 0 0,-9 31-405 0 0,4-3 293 0 0,-16 49 282 0 0,-37 80-575 0 0,20-82 198 0 0,-5-3-1 0 0,-4-2 0 0 0,-54 69-197 0 0,-74 103 56 0 0,161-233-272 0 0,2 1 0 0 0,2 2 0 0 0,-10 29 216 0 0,29-64-200 0 0,1 0-1 0 0,-2 8 201 0 0,5-15-91 0 0,-1 0 0 0 0,1-1-1 0 0,0 1 1 0 0,-1 0 0 0 0,1-1 0 0 0,1 1-1 0 0,-1 0 1 0 0,0 0 0 0 0,1-1 0 0 0,-1 1 0 0 0,1-1-1 0 0,0 2 92 0 0,3-1-513 0 0,-1-1 355 0 0,0-1 0 0 0,1 0 0 0 0,-1 0-1 0 0,0 0 1 0 0,1-1 0 0 0,-1 1 0 0 0,1-1 0 0 0,-1 0 0 0 0,1 0-1 0 0,-1 0 1 0 0,1 0 0 0 0,-1 0 0 0 0,1-1 0 0 0,-1 0 0 0 0,1 0 158 0 0,10-3-664 0 0,0-1 1 0 0,-1 0-1 0 0,3-2 664 0 0,18-8-1220 0 0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54.05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43 13 6911 0 0,'-20'-7'623'0'0,"5"2"-492"0"0,12 5-105 0 0,1 1 46 0 0,0-1 488 0 0,2 0 191 0 0,0 0 32 0 0,0 0-138 0 0,0 2-609 0 0,0-1-77 0 0,1 0 0 0 0,-1 0 0 0 0,1 0 0 0 0,-1 1 0 0 0,1-1 0 0 0,-1 0 0 0 0,1 0 1 0 0,0 0-1 0 0,-1 0 0 0 0,1-1 0 0 0,0 1 0 0 0,0 0 0 0 0,0 0 0 0 0,0 0 0 0 0,-1-1 0 0 0,1 1 0 0 0,0 0 0 0 0,0-1 0 0 0,1 1 0 0 0,0 0 41 0 0,3 1-145 0 0,1 1-1 0 0,0-1 0 0 0,1 0 0 0 0,-1-1 0 0 0,0 0 1 0 0,0 0-1 0 0,5 0 146 0 0,12 0-567 0 0,12-1 567 0 0,-6-1-73 0 0,264-10-200 0 0,-16 1-471 0 0,-85 5-411 0 0,-118 2 539 0 0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56.1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685 968 7831 0 0,'0'-2'175'0'0,"1"-1"-107"0"0,-3-15 468 0 0,-1 9-499 0 0,2 8-45 0 0,0 0-1 0 0,0 1 0 0 0,-1-1 0 0 0,1 0 1 0 0,0 1-1 0 0,0-1 0 0 0,0 1 0 0 0,-1 0 1 0 0,1-1-1 0 0,0 1 0 0 0,0 0 1 0 0,-1 0-1 0 0,1 0 0 0 0,0 0 0 0 0,0 0 1 0 0,-1 0-1 0 0,1 0 0 0 0,-1 0 9 0 0,-1 0-15 0 0,-95 5 36 0 0,29-1-148 0 0,20-3 985 0 0,1 4 1 0 0,-1 1 0 0 0,-26 8-859 0 0,56-10 256 0 0,0 2 0 0 0,0 0-1 0 0,1 1 1 0 0,-1 0 0 0 0,2 2 0 0 0,-1 0 0 0 0,1 1 0 0 0,1 1-1 0 0,0 1 1 0 0,-4 3-256 0 0,14-9 7 0 0,0-1 1 0 0,0 1-1 0 0,1 0 0 0 0,0 1 0 0 0,0-1 0 0 0,0 1 0 0 0,1 0 1 0 0,0 0-1 0 0,0 0 0 0 0,1 1 0 0 0,0 0 0 0 0,0-1 0 0 0,1 1 1 0 0,0 0-1 0 0,1 0 0 0 0,-1 0 0 0 0,1 0 0 0 0,1 0 0 0 0,0 3-7 0 0,0 4-128 0 0,1 0 0 0 0,1-1 0 0 0,0 1 0 0 0,1 0 0 0 0,0-1 0 0 0,2 0 0 0 0,0 1 0 0 0,0-2 0 0 0,2 2 128 0 0,-6-12-33 0 0,1 0 0 0 0,-1 0-1 0 0,1 0 1 0 0,0-1 0 0 0,0 1-1 0 0,1-1 1 0 0,-1 1-1 0 0,0-1 1 0 0,1 0 0 0 0,-1 0-1 0 0,1 0 1 0 0,0 0 0 0 0,0-1-1 0 0,0 1 1 0 0,0 0 33 0 0,2 0 8 0 0,0-1 0 0 0,0 1 0 0 0,0-1-1 0 0,0 0 1 0 0,0-1 0 0 0,0 1 0 0 0,0-1 0 0 0,0 0 0 0 0,3 0-8 0 0,5-1 48 0 0,0-1 0 0 0,0-1 1 0 0,-1 0-1 0 0,1-1 1 0 0,0 0-1 0 0,-1 0 1 0 0,4-3-49 0 0,16-10-221 0 0,0 0 1 0 0,20-16 220 0 0,57-45-1043 0 0,-28 19 617 0 0,-1 4 227 0 0,39-28 121 0 0,-79 53 687 0 0,31-31-609 0 0,-24 12 975 0 0,-45 48-875 0 0,-2 1-11 0 0,0 0 18 0 0,0 0 78 0 0,0 0 37 0 0,0 0 8 0 0,0 0-20 0 0,-1 1-198 0 0,1 0 1 0 0,0 0 0 0 0,0-1-1 0 0,-1 1 1 0 0,1 0 0 0 0,-1 0 0 0 0,1 0-1 0 0,0 0 1 0 0,-1-1 0 0 0,0 1-1 0 0,1 0 1 0 0,-1-1 0 0 0,0 1-13 0 0,-1 2 24 0 0,-68 97 91 0 0,60-86-185 0 0,-19 25-267 0 0,-12 23 337 0 0,33-47-16 0 0,0-1 1 0 0,1 1-1 0 0,1 1 1 0 0,0-1-1 0 0,1 1 1 0 0,-1 8 15 0 0,5-20 4 0 0,0 0 0 0 0,1 0 0 0 0,-1 0 0 0 0,1 0 1 0 0,0 0-1 0 0,0 0 0 0 0,0 0 0 0 0,0 0 0 0 0,1 0 1 0 0,0-1-1 0 0,0 1 0 0 0,0 0 0 0 0,0 0 0 0 0,0 0 0 0 0,1-1 1 0 0,0 1-1 0 0,0 0 0 0 0,0-1 0 0 0,0 0 0 0 0,0 1 1 0 0,1-1-1 0 0,-1 0 0 0 0,1 0 0 0 0,0-1 0 0 0,0 1 1 0 0,0 0-1 0 0,0-1 0 0 0,1 0 0 0 0,-1 0 0 0 0,0 0 1 0 0,1 0-1 0 0,0 0 0 0 0,-1-1 0 0 0,1 0 0 0 0,0 1-4 0 0,8 1 67 0 0,-1 0-1 0 0,1-1 1 0 0,0 0-1 0 0,-1-1 0 0 0,1 0 1 0 0,0-1-1 0 0,0 0 1 0 0,0-1-1 0 0,0 0 1 0 0,0-1-1 0 0,-1-1 0 0 0,1 1 1 0 0,-1-2-1 0 0,11-4-66 0 0,11-6-108 0 0,-1-1-1 0 0,0-2 1 0 0,-2-1-1 0 0,11-9 109 0 0,44-33-1324 0 0,-2-4 0 0 0,21-25 1324 0 0,-51 38-599 0 0,-3-3-1 0 0,-1-2 0 0 0,-3-1 0 0 0,-3-3 1 0 0,2-9 599 0 0,37-68-1295 0 0,52-123 1295 0 0,-102 186-85 0 0,2-13 85 0 0,12-33 2069 0 0,-43 115-357 0 0,0 7-782 0 0,1 12-660 0 0,1 22-829 0 0,-5-3 492 0 0,-2-1 0 0 0,0 0 0 0 0,-3 5 67 0 0,-20 97 35 0 0,8-50 7 0 0,-8 50-49 0 0,-30 186 846 0 0,53-311-767 0 0,-26 188 1364 0 0,13-114 240 0 0,-11 28-1676 0 0,25-106 81 0 0,-17 47 496 0 0,18-50-624 0 0,0-2-20 0 0,0 0-14 0 0,0 0-74 0 0,0 0-33 0 0,0 0-4 0 0,0-5 103 0 0,0 1 0 0 0,1-1 0 0 0,0 1 0 0 0,0-1 0 0 0,1 1 0 0 0,-1-1-1 0 0,1 1 1 0 0,0 0 0 0 0,0 0 0 0 0,0 0 0 0 0,0 0 0 0 0,2-1 89 0 0,6-9-521 0 0,1 0 1 0 0,8-7 520 0 0,-14 15-194 0 0,12-11-161 0 0,1 0-1 0 0,1 1 1 0 0,0 1-1 0 0,0 0 1 0 0,2 2-1 0 0,0 1 0 0 0,0 0 1 0 0,1 1-1 0 0,7-1 356 0 0,-19 8-59 0 0,15-6-250 0 0,0 0-1 0 0,10 0 310 0 0,-28 8 99 0 0,0 0 0 0 0,1 1 0 0 0,-1 0 0 0 0,1 0 0 0 0,-1 1 0 0 0,0 0 0 0 0,1 0 0 0 0,-1 1 0 0 0,1 0 0 0 0,5 2-99 0 0,-9-2 124 0 0,0 1 0 0 0,1 0 0 0 0,-1 0 0 0 0,0 0 0 0 0,-1 0 0 0 0,1 1 0 0 0,0-1 0 0 0,-1 1 0 0 0,1 0 0 0 0,-1 0 0 0 0,0 1 0 0 0,0-1 0 0 0,0 1 0 0 0,0-1 0 0 0,-1 1 0 0 0,1 0 0 0 0,-1 0 0 0 0,0 0 0 0 0,-1 0 0 0 0,1 1 0 0 0,0 1-124 0 0,0 0 61 0 0,0 0 1 0 0,-1 0 0 0 0,0 0-1 0 0,0 0 1 0 0,0 0 0 0 0,-1 0-1 0 0,0 0 1 0 0,0 1-1 0 0,-1-1 1 0 0,1 0 0 0 0,-1 0-1 0 0,-1 0 1 0 0,1 0 0 0 0,-1 0-1 0 0,-1 3-61 0 0,-2 1 41 0 0,-1 0-1 0 0,0-1 1 0 0,-1 1-1 0 0,0-1 0 0 0,0 0 1 0 0,-1-1-1 0 0,0 0 1 0 0,0 0-1 0 0,-1-1 0 0 0,0 0 1 0 0,0 0-1 0 0,-1-1 1 0 0,0 0-1 0 0,-6 2-40 0 0,-11 5-46 0 0,-1-2 0 0 0,0-1 0 0 0,0-2 0 0 0,-1 0 0 0 0,-1-2 46 0 0,11-2-110 0 0,0-1-1 0 0,-1 0 1 0 0,-7-1 110 0 0,22-2-11 0 0,-1 0 1 0 0,1 0-1 0 0,-1-1 1 0 0,1 1 0 0 0,-1-1-1 0 0,1 0 1 0 0,0-1-1 0 0,0 1 1 0 0,-1-1 0 0 0,1 0-1 0 0,0 0 1 0 0,0-1-1 0 0,1 0 1 0 0,-3-1 10 0 0,5 3-2 0 0,0-1 0 0 0,1 0 0 0 0,-1 0 0 0 0,0 0 0 0 0,1 0 0 0 0,-1 0 0 0 0,1 0 0 0 0,0 0 0 0 0,0 0 0 0 0,0-1 0 0 0,0 1 0 0 0,0 0 0 0 0,0-1 0 0 0,0 1 0 0 0,1 0 0 0 0,-1-1 0 0 0,1 1-1 0 0,0-1 1 0 0,0 1 0 0 0,0-1 0 0 0,0 0 0 0 0,0 1 0 0 0,1 0 0 0 0,-1-1 0 0 0,1 1 0 0 0,-1-1 0 0 0,1 1 0 0 0,0-1 2 0 0,2-5-119 0 0,0-1-1 0 0,1 1 1 0 0,0 0-1 0 0,1 0 1 0 0,-1 1-1 0 0,1-1 1 0 0,2-1 119 0 0,6-6-345 0 0,1 0 0 0 0,1 1 0 0 0,0 0 0 0 0,0 1 0 0 0,2 1 0 0 0,-1 0 0 0 0,2 2 1 0 0,3-3 344 0 0,29-12-745 0 0,0 2 1 0 0,22-5 744 0 0,-57 23 12 0 0,0 0 1 0 0,0 1-1 0 0,1 1 1 0 0,0 0-1 0 0,-1 1 1 0 0,1 1-1 0 0,0 1 1 0 0,0 0 0 0 0,0 1-1 0 0,0 0 1 0 0,0 1-1 0 0,-1 1 1 0 0,1 1-1 0 0,-1 0 1 0 0,9 5-13 0 0,-2-1 142 0 0,-11-3 17 0 0,0-1 0 0 0,0 0-1 0 0,1 0 1 0 0,0-1 0 0 0,-1-1-1 0 0,1 0 1 0 0,12 1-159 0 0,-1-5 291 0 0,0 0 0 0 0,-1-1 1 0 0,1-1-1 0 0,0-1 0 0 0,-1-1 0 0 0,0-1 0 0 0,0-1 0 0 0,12-7-291 0 0,33-18-320 0 0,61-41 320 0 0,-38 14-360 0 0,46-42 360 0 0,-70 52 84 0 0,-13 11 367 0 0,-2-2 1 0 0,0-4-452 0 0,-37 32 125 0 0,0-2 0 0 0,-1 0 1 0 0,-1 0-1 0 0,0-1 1 0 0,-1 0-1 0 0,-1-1 0 0 0,0-1 1 0 0,5-15-126 0 0,-11 24 51 0 0,-1 0 0 0 0,-1-1 1 0 0,0 1-1 0 0,0-1 0 0 0,-1 1 1 0 0,0-1-1 0 0,-1 1 1 0 0,0-1-1 0 0,0 0 0 0 0,-1 1 1 0 0,-1-7-52 0 0,1 11 31 0 0,-1 1 0 0 0,1-1 1 0 0,-1 0-1 0 0,1 1 0 0 0,-1 0 0 0 0,-1-1 1 0 0,1 1-1 0 0,-1 0 0 0 0,1 0 0 0 0,-1 0 1 0 0,0 0-32 0 0,0 1 19 0 0,0 1-1 0 0,0-1 1 0 0,0 1 0 0 0,0-1 0 0 0,0 1-1 0 0,0 0 1 0 0,-1 1 0 0 0,1-1 0 0 0,-1 0-1 0 0,1 1 1 0 0,-1 0 0 0 0,0 0 0 0 0,1 0 0 0 0,-1 0-1 0 0,0 0-18 0 0,-3 1 16 0 0,-1-1-1 0 0,1 1 1 0 0,-1 1-1 0 0,1 0 1 0 0,0 0-1 0 0,0 0 0 0 0,-1 0 1 0 0,1 1-1 0 0,0 1 1 0 0,0-1-1 0 0,0 1-15 0 0,-18 9-49 0 0,1 0-1 0 0,-8 6 50 0 0,32-18-4 0 0,-22 13 21 0 0,2 2 0 0 0,0 0 0 0 0,0 1 0 0 0,1 1 0 0 0,1 0 0 0 0,1 2-1 0 0,-5 8-16 0 0,-9 13 370 0 0,2 3 0 0 0,2 0 0 0 0,-2 8-370 0 0,14-21 168 0 0,0 2 0 0 0,2-1-1 0 0,2 1 1 0 0,0 1 0 0 0,3 0 0 0 0,0 1 0 0 0,2 6-168 0 0,2-10 130 0 0,1 1 1 0 0,2 0 0 0 0,1 0 0 0 0,2 0 0 0 0,0-1 0 0 0,3 1-1 0 0,0-1 1 0 0,3 4-131 0 0,-5-23 4 0 0,0 0 0 0 0,1-1 0 0 0,0 1-1 0 0,1-1 1 0 0,0 0 0 0 0,1 0 0 0 0,2 3-4 0 0,-4-8 4 0 0,-1 0 0 0 0,1-1 0 0 0,0 0 0 0 0,1 0-1 0 0,-1 0 1 0 0,1 0 0 0 0,-1 0 0 0 0,1-1 0 0 0,0 0 0 0 0,0 0 0 0 0,1-1 0 0 0,-1 1 0 0 0,0-1 0 0 0,1 0 0 0 0,1 0-4 0 0,7 1 60 0 0,0-1 0 0 0,0 0 0 0 0,0-1 0 0 0,0-1 0 0 0,0 0 1 0 0,1-1-1 0 0,-1-1 0 0 0,3 0-60 0 0,24-6 157 0 0,-1-2-1 0 0,7-4-156 0 0,-13 2-112 0 0,0-1 0 0 0,-2-2 0 0 0,0-2-1 0 0,0 0 1 0 0,-2-2 0 0 0,25-20 112 0 0,-20 14-174 0 0,-4 2-73 0 0,0 0 0 0 0,3-6 247 0 0,-4 1-133 0 0,48-44-337 0 0,-71 66 374 0 0,-6 5 0 0 0,-1 1 32 0 0,-1 2 124 0 0,-21 30 828 0 0,-24 26-888 0 0,-1 1 980 0 0,33-41-681 0 0,0 0 168 0 0,1 1 1 0 0,1 0 0 0 0,-7 13-468 0 0,17-28 30 0 0,-1 1 0 0 0,1 0 0 0 0,0 1 0 0 0,1-1 1 0 0,-1 0-1 0 0,1 0 0 0 0,0 1 0 0 0,0-1 0 0 0,1 1 1 0 0,-1-1-1 0 0,1 1 0 0 0,0-1 0 0 0,1 1 0 0 0,0-1 0 0 0,-1 1 1 0 0,2-1-1 0 0,-1 1-30 0 0,1-2-32 0 0,-1-1-1 0 0,1 0 1 0 0,-1 0 0 0 0,1 0-1 0 0,0-1 1 0 0,0 1 0 0 0,1 0-1 0 0,-1-1 1 0 0,0 1 0 0 0,1-1-1 0 0,0 0 1 0 0,-1 0 0 0 0,1 0-1 0 0,0 0 1 0 0,0 0 0 0 0,0 0 0 0 0,0-1-1 0 0,0 0 1 0 0,1 1 0 0 0,-1-1-1 0 0,0-1 1 0 0,1 1 0 0 0,-1 0 32 0 0,12 1-467 0 0,1 0 0 0 0,-1 0 0 0 0,0-2 0 0 0,10 0 467 0 0,-25 0-6 0 0,69-4-4393 0 0,17-6-1312 0 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57.4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1047 33 7799 0 0,'-1'-2'175'0'0,"-15"-27"406"0"0,15 27-654 0 0,1 2-48 0 0,0 0 117 0 0,0 0 460 0 0,-1 3 198 0 0,-11 21 374 0 0,1 1 0 0 0,1 0-1 0 0,-7 25-1027 0 0,-17 85 597 0 0,26-98-433 0 0,-7 38 467 0 0,-1 29-631 0 0,-3 78 822 0 0,-3 30-7 0 0,12-147-705 0 0,-3 0 0 0 0,-7 13-110 0 0,6-27-24 0 0,-3 0 0 0 0,-2-1 0 0 0,-6 8 24 0 0,15-41 11 0 0,0-4 44 0 0,2-7 17 0 0,7-4 22 0 0,1-2 69 0 0,0 0 28 0 0,-2-3 7 0 0,-1-1-178 0 0,0-1 0 0 0,1 0 0 0 0,-1 0 0 0 0,1 0 0 0 0,1 0 0 0 0,-1-1 0 0 0,1 1 0 0 0,-1 0 1 0 0,2-1-1 0 0,-1 1 0 0 0,0-2-20 0 0,0-17-22 0 0,1 1 1 0 0,1-2 21 0 0,-1 15 8 0 0,2-42-91 0 0,0-138-324 0 0,-2 165 121 0 0,-2 0-1 0 0,-1 1 0 0 0,-1 0 1 0 0,0-1-1 0 0,-7-16 287 0 0,9 37 18 0 0,1 1 1 0 0,0-1-1 0 0,-1 0 0 0 0,0 1 0 0 0,0-1 1 0 0,0 1-1 0 0,0-1 0 0 0,0 1 1 0 0,-1 0-1 0 0,0 0 0 0 0,1 0 0 0 0,-1 0 1 0 0,0 1-1 0 0,-1-1 0 0 0,1 1 1 0 0,0-1-1 0 0,-1 1 0 0 0,1 0 0 0 0,-1 1 1 0 0,1-1-1 0 0,-1 1 0 0 0,0-1 1 0 0,0 1-1 0 0,0 0 0 0 0,0 1 1 0 0,0-1-1 0 0,0 1 0 0 0,0-1 0 0 0,0 1 1 0 0,0 0-1 0 0,0 1 0 0 0,-2-1-18 0 0,-6 2 135 0 0,0 1-1 0 0,0 0 0 0 0,1 0 0 0 0,-1 1 1 0 0,1 1-1 0 0,0 0 0 0 0,0 0 1 0 0,-5 5-135 0 0,-19 12 320 0 0,-26 22-320 0 0,59-42 3 0 0,-134 108 349 0 0,95-73-127 0 0,2 1 0 0 0,-5 10-225 0 0,29-30 28 0 0,1 0 0 0 0,0 2 0 0 0,1-1 0 0 0,-2 7-28 0 0,10-16-24 0 0,0 0 0 0 0,1 1 0 0 0,0-1-1 0 0,1 1 1 0 0,0 0 0 0 0,0 0 0 0 0,1 0 0 0 0,1 0 0 0 0,-1 11 24 0 0,2-16 5 0 0,1 1 0 0 0,0 0 0 0 0,0 0 0 0 0,1-1 0 0 0,0 1 1 0 0,0-1-1 0 0,0 1 0 0 0,1-1 0 0 0,0 0 0 0 0,0 0 0 0 0,0 0 0 0 0,1-1 0 0 0,0 1 0 0 0,0-1 1 0 0,1 0-1 0 0,-1 0 0 0 0,4 2-5 0 0,5 6 129 0 0,2-2 0 0 0,-1 0 1 0 0,2 0-1 0 0,-1-1 0 0 0,15 6-129 0 0,-13-9 16 0 0,-1 0-1 0 0,1-1 0 0 0,1 0 1 0 0,-1-2-1 0 0,1 0 1 0 0,-1-1-1 0 0,1-1 1 0 0,6 0-16 0 0,15-1-358 0 0,-1-1 0 0 0,1-2 1 0 0,15-4 357 0 0,18-5-792 0 0,-1-4 0 0 0,0-3 0 0 0,19-9 792 0 0,203-82-3125 0 0,-223 81 2293 0 0,83-34-48 0 0,-100 38 1286 0 0,41-26-406 0 0,-74 38 820 0 0,17-13-820 0 0,-32 21 355 0 0,0 0 0 0 0,0-1 0 0 0,0 1 0 0 0,-1-1 0 0 0,0 0 0 0 0,0 0 0 0 0,0-1 0 0 0,3-4-355 0 0,-7 9 65 0 0,0 0-1 0 0,1 1 0 0 0,-1-1 0 0 0,0 0 0 0 0,0 0 1 0 0,0 0-1 0 0,0 1 0 0 0,0-1 0 0 0,0 0 0 0 0,0 0 1 0 0,0 0-1 0 0,0 1 0 0 0,0-1 0 0 0,0 0 1 0 0,0 0-1 0 0,-1 0 0 0 0,1 1 0 0 0,0-1 0 0 0,0 0 1 0 0,-1 0-1 0 0,1 1 0 0 0,-1-1 0 0 0,1 0 0 0 0,-1 1 1 0 0,1-1-1 0 0,-1 0 0 0 0,1 1 0 0 0,-1-1-64 0 0,-1-1 78 0 0,0 1 0 0 0,1 0 0 0 0,-1-1 0 0 0,0 1 0 0 0,0 0 0 0 0,0 0 0 0 0,0 0 0 0 0,0 0 0 0 0,-1 0-78 0 0,-8-2 198 0 0,-1 0-1 0 0,0 1 1 0 0,0 1-1 0 0,1 0 0 0 0,-1 1 1 0 0,0 0-1 0 0,0 0 1 0 0,-8 3-198 0 0,-6 1 383 0 0,0 1 0 0 0,1 2 1 0 0,-11 4-384 0 0,13-3 267 0 0,0 1 0 0 0,0 1 1 0 0,1 1-1 0 0,-20 13-267 0 0,34-19-44 0 0,0 0 0 0 0,0 1 0 0 0,1 1 1 0 0,-1-1-1 0 0,2 1 0 0 0,-1 0 0 0 0,1 0 1 0 0,0 1-1 0 0,0 0 0 0 0,1 0 0 0 0,0 1 0 0 0,1-1 1 0 0,-4 10 43 0 0,6-12-79 0 0,1 1 1 0 0,-1-1-1 0 0,2 1 0 0 0,-1 0 1 0 0,1-1-1 0 0,0 1 1 0 0,0 0-1 0 0,1-1 1 0 0,-1 1-1 0 0,2 0 1 0 0,-1-1-1 0 0,1 1 1 0 0,0-1-1 0 0,0 0 1 0 0,1 1-1 0 0,-1-1 1 0 0,4 4 78 0 0,5 8-155 0 0,0 0 1 0 0,1-1 0 0 0,1 0-1 0 0,1-1 1 0 0,0 0 154 0 0,9 7-183 0 0,1 0 0 0 0,0-2 0 0 0,2-1 1 0 0,26 16 182 0 0,-13-13-172 0 0,1-1 1 0 0,0-2 0 0 0,14 3 171 0 0,-36-16-283 0 0,1 0 1 0 0,1-1-1 0 0,-1-2 1 0 0,1 0-1 0 0,0 0 1 0 0,0-2 0 0 0,0-1-1 0 0,0 0 1 0 0,0-1-1 0 0,0-2 1 0 0,0 0-1 0 0,14-3 283 0 0,38-11-1305 0 0,2-4-3014 0 0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58.91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121 1 1839 0 0,'0'0'360'0'0,"0"0"840"0"0,0 0 367 0 0,0 0 69 0 0,0 0-217 0 0,0 3-998 0 0,1 29-78 0 0,-1 0-1 0 0,-2 0 1 0 0,-6 30-343 0 0,-2 26 781 0 0,7 22-145 0 0,1 0-166 0 0,0-86-423 0 0,-1 0-1 0 0,-1-1 1 0 0,-4 14-47 0 0,-25 63-448 0 0,17-54-1762 0 0,-8 40 2210 0 0,22-76-391 0 0,0-1 0 0 0,1 1-1 0 0,0 0 1 0 0,0-1 0 0 0,2 1-1 0 0,-1 4 392 0 0,1-12-530 0 0,-1-2-57 0 0,0 0-241 0 0,0 0-919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8.01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 24 719 0 0,'0'0'78'0'0,"0"0"55"0"0,0 0 26 0 0,0 0 7 0 0,0 0 17 0 0,0 0 62 0 0,0 0 31 0 0,5-6 940 0 0,-4 4-1684 0 0,2-4 4543 0 0,-2 6-4002 0 0,-1 0 1 0 0,0 0 0 0 0,0 0 0 0 0,0 0-1 0 0,1 0 1 0 0,-1 0 0 0 0,0 0 0 0 0,0 0-1 0 0,0 0 1 0 0,1 0 0 0 0,-1 1 0 0 0,0-1-1 0 0,0 0 1 0 0,0 0 0 0 0,0 0 0 0 0,1 0-1 0 0,-1 0 1 0 0,0 0 0 0 0,0 1 0 0 0,0-1-1 0 0,0 0 1 0 0,0 0 0 0 0,1 0 0 0 0,-1 1-1 0 0,0-1 1 0 0,0 0 0 0 0,0 0 0 0 0,0 0-1 0 0,0 1 1 0 0,0-1 0 0 0,0 0 0 0 0,0 0-1 0 0,0 1-73 0 0,3 6 269 0 0,0 1 1 0 0,-1-1-1 0 0,0 1 0 0 0,0 0 0 0 0,-1 2-269 0 0,4 13 406 0 0,0 0-803 0 0,-1 0 0 0 0,-1-1-1 0 0,0 24 398 0 0,-3 3-1232 0 0,-4 16 1232 0 0,4-47-210 0 0,0-16 68 0 0,0-2-2 0 0,0 1 24 0 0,1 5 1494 0 0,1-14-1025 0 0,1-18-422 0 0,-4 20-150 0 0,-1 0 1 0 0,0 0-1 0 0,0 0 0 0 0,0 0 1 0 0,-1 1-1 0 0,0-1 1 0 0,0 0-1 0 0,0 1 1 0 0,-1-1 222 0 0,0 0-132 0 0,0 0 1 0 0,1 0-1 0 0,0 0 0 0 0,0 0 1 0 0,0-1-1 0 0,1 1 1 0 0,-1-7 131 0 0,2 5-180 0 0,0-1 0 0 0,1 1 0 0 0,0-1 0 0 0,1 0 0 0 0,0 1 0 0 0,0-1 0 0 0,1 1 0 0 0,1-6 180 0 0,7-16 440 0 0,10-22-440 0 0,-15 38 554 0 0,-3 10-1501 0 0,2-6 5299 0 0,-4 10-1909 0 0,-2 6-1996 0 0,-1 8-525 0 0,1-1-1 0 0,0 1 1 0 0,1-1 0 0 0,0 1 0 0 0,1-1-1 0 0,1 6 79 0 0,0 4 295 0 0,-3 16-295 0 0,-1 10 1083 0 0,2-1 0 0 0,2 1-1 0 0,2 6-1082 0 0,2-21 566 0 0,2 0 0 0 0,1 0-1 0 0,2-1 1 0 0,4 9-566 0 0,-3-18 621 0 0,-11-23-717 0 0,0-1-4 0 0,0 0-33 0 0,0 0-155 0 0,0 0-61 0 0,0 0-17 0 0,0 0-74 0 0,0 0-304 0 0,0 0-137 0 0,0 0-831 0 0,0 0-3239 0 0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59.27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122 310 9759 0 0,'-16'-2'157'0'0,"1"0"0"0"0,0-1 0 0 0,-1 0 0 0 0,1-2 0 0 0,0 1 0 0 0,-12-8-157 0 0,25 12-396 0 0,2 0-171 0 0,0 0-45 0 0,9-9 159 0 0,-4 6 584 0 0,0-1-1 0 0,0 1 1 0 0,1 0 0 0 0,-1 0 0 0 0,1 1 0 0 0,0-1 0 0 0,2 1-131 0 0,46-12 353 0 0,-28 8-256 0 0,205-42 511 0 0,-83 20-588 0 0,176-31-468 0 0,-76 15-357 0 0,-58 11-193 0 0,-130 25 336 0 0,0 3-1 0 0,11 3 663 0 0,-31 2-412 0 0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7:59.8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65 87 2759 0 0,'0'0'126'0'0,"-3"0"-5"0"0,0 1-117 0 0,0-1-1 0 0,0 1 1 0 0,0-1 0 0 0,0 1-1 0 0,0 0 1 0 0,0 0-1 0 0,-2 1-3 0 0,-5 7 354 0 0,7-5 538 0 0,1-1 1 0 0,-1 1 0 0 0,1 1-1 0 0,0-1 1 0 0,0 0-1 0 0,0 0 1 0 0,1 1-893 0 0,-1 3 657 0 0,0-1 1 0 0,0 0 0 0 0,1 1-1 0 0,0 1-657 0 0,1 7-357 0 0,0 0 0 0 0,0 0-1 0 0,4 16 358 0 0,3 6-194 0 0,2 0-1 0 0,5 13 195 0 0,-2-8-104 0 0,4 26 104 0 0,-14-54-5 0 0,0 0 0 0 0,-1 0-1 0 0,0 0 1 0 0,-1 0-1 0 0,-1 0 1 0 0,-2 11 5 0 0,1-15-35 0 0,0-1-13 0 0,0 0 1 0 0,0 0 0 0 0,-1 0-1 0 0,-1 0 1 0 0,0 0 47 0 0,4-8 104 0 0,0-2 224 0 0,0 0 96 0 0,0 0 21 0 0,0 0-29 0 0,0 0-134 0 0,0-12-114 0 0,2 0 0 0 0,0 0 0 0 0,0 0 0 0 0,4-11-168 0 0,19-46-166 0 0,-5 16 117 0 0,7-34-392 0 0,15-40-645 0 0,-28 89 256 0 0,2 0-1 0 0,6-8 831 0 0,-15 33-315 0 0,0 1-1 0 0,1-1 1 0 0,0 2-1 0 0,1-1 1 0 0,1 1-1 0 0,-1 0 1 0 0,2 1 0 0 0,-1 0-1 0 0,1 1 1 0 0,1 0-1 0 0,0 1 1 0 0,8-5 315 0 0,2 1-670 0 0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8:01.51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327 105 12031 0 0,'-9'-2'146'0'0,"-1"1"-1"0"0,1 0 0 0 0,-1 1 0 0 0,1 0 0 0 0,-1 0-145 0 0,5 1 54 0 0,1-1 0 0 0,-1 1 0 0 0,1 1 0 0 0,-1-1 0 0 0,1 0 0 0 0,-1 1 0 0 0,1 0 0 0 0,0 0 0 0 0,0 1 0 0 0,0-1 0 0 0,-1 1-54 0 0,-51 33-1176 0 0,38-27 499 0 0,2 2-1 0 0,-1 0 1 0 0,2 0 0 0 0,-13 13 677 0 0,22-18 8 0 0,-1 0 0 0 0,2 0 0 0 0,-1 1-1 0 0,1 0 1 0 0,0 0 0 0 0,1 0 0 0 0,-1 0 0 0 0,1 1 0 0 0,1 0-1 0 0,0 0 1 0 0,0 0 0 0 0,0 0 0 0 0,1 1 0 0 0,0-1 0 0 0,1 0-1 0 0,0 4-7 0 0,-1 9-41 0 0,2-1-1 0 0,1 1 1 0 0,0-1-1 0 0,2 1 1 0 0,0-1-1 0 0,5 15 42 0 0,-7-31 4 0 0,1 0-1 0 0,0 1 1 0 0,-1-1 0 0 0,1 0 0 0 0,1 0-1 0 0,-1 0 1 0 0,1-1 0 0 0,-1 1 0 0 0,1-1-1 0 0,1 1-3 0 0,-3-3 65 0 0,0 0-1 0 0,0 0 0 0 0,1 0 1 0 0,-1 0-1 0 0,1-1 0 0 0,-1 1 1 0 0,1 0-1 0 0,-1-1 0 0 0,1 0 1 0 0,-1 1-1 0 0,1-1 0 0 0,0 0-64 0 0,5 2 224 0 0,-4-2-139 0 0,0 1-1 0 0,0-1 0 0 0,1 1 1 0 0,-1-1-1 0 0,0 0 1 0 0,0-1-1 0 0,1 1 0 0 0,-1-1 1 0 0,0 1-1 0 0,0-1 0 0 0,0 0 1 0 0,0 0-1 0 0,3-1-84 0 0,7-4 22 0 0,-1 0 0 0 0,9-7-22 0 0,-15 9-150 0 0,6-3-139 0 0,-1-1 0 0 0,0-1 1 0 0,-1 0-1 0 0,8-8 289 0 0,36-44-1163 0 0,-45 50 1068 0 0,9-10 120 0 0,-1-1 0 0 0,-1-1 1 0 0,-1 0-1 0 0,-1-2 0 0 0,-1 1 1 0 0,-1-2-1 0 0,-1 0 0 0 0,2-11-25 0 0,-2 5 652 0 0,-10 31-234 0 0,-1 1 78 0 0,0 0 14 0 0,0 0-4 0 0,0 0-29 0 0,0 0-12 0 0,0 0-1 0 0,1 2-77 0 0,12 21-658 0 0,0 1 1 0 0,-2 0-1 0 0,-1 1 0 0 0,1 8 271 0 0,0-6-549 0 0,0 0-1 0 0,10 14 550 0 0,-7-14-466 0 0,-5-11 504 0 0,-7-15-12 0 0,-1 1 53 0 0,0-1 33 0 0,0 0-96 0 0,0-1-1 0 0,0 1 1 0 0,0 0 0 0 0,1-1 0 0 0,-1 1 0 0 0,0-1 0 0 0,0 1-1 0 0,0-1 1 0 0,1 0 0 0 0,-1 1 0 0 0,0-1 0 0 0,1 0 0 0 0,-1 0 0 0 0,0 0-1 0 0,0 0 1 0 0,1 0 0 0 0,-1 0 0 0 0,1 0-16 0 0,1-1-31 0 0,0 0 0 0 0,0 1 0 0 0,0-2 0 0 0,0 1 1 0 0,-1 0-1 0 0,1 0 0 0 0,-1-1 0 0 0,3 0 31 0 0,3-5-212 0 0,0 1 0 0 0,-1-1 0 0 0,1 0 0 0 0,4-7 212 0 0,15-20 284 0 0,-2-1 0 0 0,-1-2-1 0 0,7-16-283 0 0,-6 11 1165 0 0,-24 40-1037 0 0,-1 2 0 0 0,0 0 0 0 0,0 0 0 0 0,0 0 20 0 0,0 0 83 0 0,0 0 32 0 0,0 0 7 0 0,0 0-56 0 0,-1 21-532 0 0,0-9 34 0 0,1-1 1 0 0,1 0-1 0 0,0 2 284 0 0,0-9-76 0 0,-1 0-1 0 0,1 0 1 0 0,1 0-1 0 0,-1-1 1 0 0,0 1-1 0 0,1 0 1 0 0,0 0-1 0 0,0-1 1 0 0,0 1-1 0 0,2 2 77 0 0,2 1-208 0 0,0-1 0 0 0,0 1 0 0 0,6 3 208 0 0,-6-5-42 0 0,2 2 31 0 0,16 7 391 0 0,-22-13-341 0 0,-1 0-1 0 0,0-1 1 0 0,0 1-1 0 0,1-1 1 0 0,-1 1 0 0 0,0-1-1 0 0,1 0 1 0 0,-1 0-1 0 0,1 1 1 0 0,-1-1 0 0 0,0 0-1 0 0,1 0 1 0 0,-1 0-1 0 0,0-1 1 0 0,1 1 0 0 0,-1 0-1 0 0,1 0 1 0 0,-1-1-1 0 0,0 1 1 0 0,1-1 0 0 0,-1 1-1 0 0,0-1-38 0 0,3-1-62 0 0,-1 0 0 0 0,1 0 0 0 0,-1-1 0 0 0,0 1 0 0 0,0-1 0 0 0,0 0 0 0 0,0 1 0 0 0,1-3 62 0 0,21-27-1411 0 0,-10 11 582 0 0,4-5-104 0 0,-8 11 875 0 0,0 1 0 0 0,1 0 0 0 0,0 1 0 0 0,9-7 58 0 0,-20 19 70 0 0,-1 1-1 0 0,0 0 1 0 0,1 0-1 0 0,-1-1 1 0 0,1 1 0 0 0,-1 0-1 0 0,0 0 1 0 0,1-1 0 0 0,-1 1-1 0 0,1 0 1 0 0,-1 0-1 0 0,1 0 1 0 0,-1 0 0 0 0,1 0-1 0 0,-1 0 1 0 0,1 0-1 0 0,-1 0 1 0 0,1 0 0 0 0,-1 0-1 0 0,1 0 1 0 0,-1 0 0 0 0,0 0-1 0 0,1 0 1 0 0,-1 0-1 0 0,1 0 1 0 0,-1 0 0 0 0,1 0-1 0 0,-1 1 1 0 0,1-1-70 0 0,0 1 130 0 0,0 0 0 0 0,0 0-1 0 0,0-1 1 0 0,0 1 0 0 0,-1 0 0 0 0,1 0 0 0 0,0 1 0 0 0,0-1 0 0 0,-1 0-1 0 0,1 0 1 0 0,0 1-130 0 0,1 4 565 0 0,1 1-1 0 0,-1-1 0 0 0,1 7-564 0 0,-2-12 55 0 0,8 38 3550 0 0,12 30-3605 0 0,-16-55-49 0 0,1-1 1 0 0,0-1-1 0 0,0 1 1 0 0,2-1 0 0 0,-1-1-1 0 0,8 10 49 0 0,-13-20-40 0 0,0 1-1 0 0,0-1 1 0 0,1 1-1 0 0,-1-1 1 0 0,0 0-1 0 0,0 0 1 0 0,1 0-1 0 0,-1 0 0 0 0,1 0 1 0 0,-1 0-1 0 0,0-1 1 0 0,1 1-1 0 0,0-1 1 0 0,-1 0-1 0 0,1 0 41 0 0,2 1 23 0 0,-1-1 1 0 0,1-1-1 0 0,0 1 0 0 0,-1-1 0 0 0,1 1 1 0 0,0-1-1 0 0,-1 0 0 0 0,1-1 0 0 0,-1 1 0 0 0,1-1 1 0 0,-1 0-1 0 0,0 0 0 0 0,2-1-23 0 0,-1-1-106 0 0,1 0 0 0 0,-1 0 1 0 0,0-1-1 0 0,0 0 0 0 0,0 1 0 0 0,-1-2 1 0 0,1 1-1 0 0,-1 0 0 0 0,-1-1 106 0 0,3-3-112 0 0,-1-1-1 0 0,0 1 1 0 0,0-1-1 0 0,-1 0 1 0 0,-1 0-1 0 0,0-1 0 0 0,0 1 1 0 0,-1 0-1 0 0,0-1 1 0 0,-1 0-1 0 0,0-8 113 0 0,-5-51-158 0 0,0 3-242 0 0,4 56 272 0 0,0 0-1 0 0,1 0 1 0 0,0 0-1 0 0,3-9 129 0 0,-3 19-24 0 0,-1-1 0 0 0,1 1-1 0 0,0-1 1 0 0,-1 1 0 0 0,1-1 0 0 0,0 1-1 0 0,0-1 1 0 0,0 1 0 0 0,0 0 0 0 0,0 0-1 0 0,1-1 25 0 0,1-1-77 0 0,-1 2 47 0 0,-1 0-1 0 0,1 0 0 0 0,-1 0 0 0 0,1 0 1 0 0,-1 0-1 0 0,1 1 0 0 0,0-1 0 0 0,-1 0 0 0 0,1 1 1 0 0,0 0-1 0 0,0-1 0 0 0,-1 1 0 0 0,1 0 1 0 0,0 0 30 0 0,0 0-50 0 0,2 0 40 0 0,0 0 0 0 0,-1 0-1 0 0,1 0 1 0 0,0 1 0 0 0,-1-1 0 0 0,1 1-1 0 0,0 0 1 0 0,-1 0 0 0 0,1 1-1 0 0,-1-1 1 0 0,0 1 0 0 0,1-1-1 0 0,-1 1 1 0 0,0 0 0 0 0,0 0 0 0 0,0 1 10 0 0,6 4 79 0 0,0 0 0 0 0,-1 1 0 0 0,0 0 0 0 0,4 6-79 0 0,-1-1 177 0 0,0 1 0 0 0,-2 0 0 0 0,1 1 0 0 0,-1 2-177 0 0,-6-11 65 0 0,0-1 1 0 0,-1 1 0 0 0,1 0 0 0 0,-2 0-1 0 0,1 0 1 0 0,-1 0 0 0 0,1 0-1 0 0,-2 0 1 0 0,1 1 0 0 0,-1-1 0 0 0,0 0-1 0 0,0 4-65 0 0,-1-5 61 0 0,0 0 0 0 0,0 0 0 0 0,-1 0 0 0 0,0 0 0 0 0,0-1 0 0 0,0 1 0 0 0,0 0 0 0 0,-1-1 0 0 0,-1 2-61 0 0,-5 6 122 0 0,0 0-1 0 0,-5 4-121 0 0,6-7-19 0 0,-1-1-1 0 0,1 0 0 0 0,-2 0 0 0 0,1-1 1 0 0,-1 0-1 0 0,-10 4 20 0 0,2-2-294 0 0,0-1 0 0 0,0-1 0 0 0,-17 5 294 0 0,31-11-86 0 0,1 0-1 0 0,-1-1 0 0 0,0 1 1 0 0,0-1-1 0 0,0 0 0 0 0,0 0 1 0 0,0 0-1 0 0,0-1 0 0 0,0 1 87 0 0,2-1-114 0 0,2 1 108 0 0,0 0 1 0 0,0 0 0 0 0,0-1 0 0 0,0 1-1 0 0,0 0 1 0 0,0 0 0 0 0,0-1 0 0 0,0 1-1 0 0,0 0 1 0 0,0 0 0 0 0,-1 0 0 0 0,1-1-1 0 0,0 1 1 0 0,0 0 0 0 0,0 0 0 0 0,0 0-1 0 0,0-1 1 0 0,0 1 0 0 0,-1 0 0 0 0,1 0-1 0 0,0 0 1 0 0,0 0 0 0 0,0 0-1 0 0,-1-1 1 0 0,1 1 0 0 0,0 0 0 0 0,0 0-1 0 0,0 0 1 0 0,-1 0 0 0 0,1 0 5 0 0,0 0-6 0 0,-1-1-1 0 0,1 1 1 0 0,-1 0 0 0 0,1 0 0 0 0,0-1-1 0 0,-1 1 1 0 0,1 0 0 0 0,0 0-1 0 0,-1-1 1 0 0,1 1 0 0 0,0-1 0 0 0,-1 1-1 0 0,1 0 1 0 0,0-1 0 0 0,0 1-1 0 0,-1-1 1 0 0,1 1 0 0 0,0 0-1 0 0,0-1 1 0 0,0 1 0 0 0,0-1 0 0 0,0 1 6 0 0,-1-5-40 0 0,0 0 0 0 0,1 1 0 0 0,0-1 0 0 0,0 0 0 0 0,0 1 0 0 0,1-1 0 0 0,-1 0 0 0 0,1 1 0 0 0,0-1 0 0 0,1 1 0 0 0,-1-1 0 0 0,1 1 0 0 0,0 0 0 0 0,0 0 0 0 0,0-1 0 0 0,0 1 0 0 0,1 1 0 0 0,2-4 40 0 0,6-7-192 0 0,1 0-1 0 0,0 0 1 0 0,1 1-1 0 0,4-2 193 0 0,-8 8-13 0 0,1-1 0 0 0,0 2-1 0 0,1-1 1 0 0,0 1 0 0 0,0 1-1 0 0,0 0 1 0 0,0 0 0 0 0,1 1-1 0 0,0 1 1 0 0,-1 0 0 0 0,1 0-1 0 0,1 2 1 0 0,7-1 13 0 0,-9 1 194 0 0,-1 2 0 0 0,0 0 0 0 0,1 0 0 0 0,-1 1 1 0 0,5 1-195 0 0,50 17 785 0 0,-19-5-840 0 0,-24-11-58 0 0,-13-6 101 0 0,-5 0-1 0 0,1 0 39 0 0,-1 0-1 0 0,1-1 1 0 0,0 1 0 0 0,-1-1 0 0 0,1 0 0 0 0,-1-1 0 0 0,0 1 0 0 0,0-1 0 0 0,0 0-1 0 0,-1 0 1 0 0,3-3-26 0 0,1-2-78 0 0,14-14-692 0 0,-1-2 0 0 0,10-16 770 0 0,-20 24 46 0 0,-9 14-22 0 0,-1 1 68 0 0,0 2 10 0 0,0 0 17 0 0,0 0 62 0 0,0 0 31 0 0,0 0 4 0 0,0 0 3 0 0,0 0 12 0 0,0 1-200 0 0,-1-1 0 0 0,0 0-1 0 0,0 0 1 0 0,0 1 0 0 0,1-1 0 0 0,-1 0 0 0 0,0 1 0 0 0,0-1 0 0 0,1 1 0 0 0,-1-1 0 0 0,0 1 0 0 0,1 0 0 0 0,-1-1-31 0 0,-2 3 76 0 0,-6 3 257 0 0,1 0 0 0 0,0 1 0 0 0,0 0 0 0 0,0 1 0 0 0,1-1 0 0 0,0 2 0 0 0,0-1 0 0 0,-5 10-333 0 0,9-13 136 0 0,0 1 0 0 0,0-1 0 0 0,1 1 0 0 0,0 0 0 0 0,0-1 0 0 0,1 1 0 0 0,-1 0 0 0 0,1 0 0 0 0,0 1 0 0 0,1-1 0 0 0,0 0 0 0 0,0 0 0 0 0,0 0 0 0 0,1 0 0 0 0,-1 0 0 0 0,2 2-136 0 0,2 8 31 0 0,1 0-1 0 0,1 0 0 0 0,0 0 1 0 0,1-1-1 0 0,1 0 1 0 0,0 0-1 0 0,1-1 0 0 0,0 0 1 0 0,2-1-1 0 0,4 6-30 0 0,-12-16-60 0 0,1 1 0 0 0,-1-1 0 0 0,1 0 0 0 0,0 0 0 0 0,0 0 0 0 0,0 0 0 0 0,0-1 0 0 0,0 0 0 0 0,0 0 0 0 0,1 0 0 0 0,-1 0 0 0 0,1 0 0 0 0,0-1 60 0 0,1 0-176 0 0,0 0 1 0 0,1 0 0 0 0,-1-1-1 0 0,0 1 1 0 0,1-1 0 0 0,-1-1-1 0 0,0 0 1 0 0,1 1 0 0 0,4-3 175 0 0,18-5-2010 0 0,-14 3-3214 0 0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8:01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7 11951 0 0,'0'0'256'0'0,"0"0"64"0"0,0 0 0 0 0,0 0 24 0 0,11-4-280 0 0,1 2-64 0 0,-1 4 0 0 0,1 1 0 0 0,-1 2-496 0 0,1 1-112 0 0,-1 1-32 0 0,-1 1 0 0 0,0-1 224 0 0,0 1 48 0 0,-2 0 8 0 0,0-1-3576 0 0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8:02.26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384 1 11951 0 0,'0'0'267'0'0,"0"0"42"0"0,0 0 15 0 0,0 0-30 0 0,-2 2-194 0 0,-6 15-126 0 0,0 0 1 0 0,0 0 0 0 0,2 1-1 0 0,0 0 1 0 0,1 0-1 0 0,1 0 1 0 0,0 5 25 0 0,-4 37 448 0 0,0 37-448 0 0,7-9 159 0 0,3 1-1 0 0,7 23-158 0 0,2 50 146 0 0,-10 101-41 0 0,-4-191-467 0 0,-5 0 0 0 0,-10 44 362 0 0,15-106-77 0 0,0 7-2500 0 0,3-17-1377 0 0</inkml:trace>
  <inkml:trace contextRef="#ctx0" brushRef="#br0" timeOffset="1">1 779 13759 0 0,'0'0'315'0'0,"0"0"45"0"0,0 0 21 0 0,0 0-49 0 0,1 0-220 0 0,10-1-26 0 0,-1 1 0 0 0,1 1-1 0 0,-1 0 1 0 0,1 0 0 0 0,-1 1 0 0 0,1 0-1 0 0,4 3-85 0 0,3-1 228 0 0,-16-4-220 0 0,137 29 217 0 0,-105-24-1152 0 0,0-1 1 0 0,0-2 0 0 0,6-2 926 0 0,1-1-4966 0 0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8:02.63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158 1 1375 0 0,'0'0'66'0'0,"-2"2"-8"0"0,-1 4 146 0 0,0 1-1 0 0,0-1 1 0 0,0 1-1 0 0,0-1-203 0 0,-12 50 6336 0 0,3-8-3159 0 0,-20 64 1437 0 0,0 30-4614 0 0,-17 60 15 0 0,48-200-349 0 0,1-2-62 0 0,0 0-27 0 0,0 0-8 0 0,0 0-71 0 0,0 0-297 0 0,0 0-128 0 0,3-2-29 0 0,9-9-4 0 0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8:03.08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292 1 10135 0 0,'0'0'464'0'0,"0"0"-9"0"0,-1 3-295 0 0,-4 13 88 0 0,-1 5 555 0 0,-1 1 1 0 0,-1-1-1 0 0,-1 0 0 0 0,-4 7-803 0 0,-3-2-228 0 0,6-9-137 0 0,1-1 0 0 0,-4 12 365 0 0,10-22-141 0 0,1 0 0 0 0,0 1 0 0 0,0-1 0 0 0,1 1 0 0 0,0 0 0 0 0,0-1 0 0 0,0 1 1 0 0,1 0-1 0 0,0 2 141 0 0,3 22-933 0 0,2 0 1 0 0,1 0 0 0 0,2 0-1 0 0,9 27 933 0 0,-12-46 67 0 0,1 0 0 0 0,0 0-1 0 0,0-1 1 0 0,1 0 0 0 0,0 0-1 0 0,1 0 1 0 0,0-1 0 0 0,1 0-1 0 0,0-1 1 0 0,5 4-67 0 0,6 4 587 0 0,0-2 1 0 0,0 0-1 0 0,1-1 0 0 0,23 10-587 0 0,-35-19 193 0 0,1 0 0 0 0,-1-1 1 0 0,1-1-1 0 0,0 0 0 0 0,1 0 0 0 0,-1-1 0 0 0,0 0 0 0 0,1 0 0 0 0,0-1-193 0 0,-4-1 157 0 0,1-1 1 0 0,-1 1-1 0 0,0-1 1 0 0,0 0-1 0 0,0 0 0 0 0,0-1 1 0 0,0 0-1 0 0,-1 0 1 0 0,1-1-1 0 0,-1 0 0 0 0,1 0 1 0 0,-1 0-1 0 0,5-5-157 0 0,-3 3 116 0 0,0-1 1 0 0,-1-1-1 0 0,0 1 0 0 0,0-1 0 0 0,0-1 0 0 0,-1 1 0 0 0,0-1 1 0 0,-1 0-1 0 0,0 0 0 0 0,3-7-116 0 0,-2 3 61 0 0,-1 0-1 0 0,-1 0 1 0 0,0-1 0 0 0,-1 0-1 0 0,0 0 1 0 0,-1 0 0 0 0,1-8-61 0 0,-2 0-8 0 0,-1 1 1 0 0,-1-1-1 0 0,-1 1 1 0 0,0 0-1 0 0,-2 0 1 0 0,0 0 0 0 0,-1 0-1 0 0,-1 0 1 0 0,-1 1-1 0 0,-3-5 8 0 0,5 13 52 0 0,-1 0-1 0 0,0 0 0 0 0,-1 0 1 0 0,0 1-1 0 0,-1 0 0 0 0,0 0 1 0 0,0 1-1 0 0,-1 0 0 0 0,-9-7-51 0 0,11 10 43 0 0,-1 0 0 0 0,0 1-1 0 0,-1 0 1 0 0,1 1-1 0 0,-1 0 1 0 0,1 0 0 0 0,-1 1-1 0 0,0 0 1 0 0,-1 1-1 0 0,1-1 1 0 0,0 2 0 0 0,-1 0-1 0 0,-3-1-42 0 0,-10 2 112 0 0,-1 1 0 0 0,1 0-1 0 0,-12 4-111 0 0,-69 15 350 0 0,81-16-251 0 0,-21 6 156 0 0,1 1 0 0 0,0 2-1 0 0,-36 17-254 0 0,73-27-99 0 0,0-1 0 0 0,1 1 1 0 0,-1 1-1 0 0,1-1 0 0 0,0 1 0 0 0,0 0 0 0 0,-2 2 99 0 0,5-4-345 0 0,3 0-276 0 0,-1 0 482 0 0,0-1 0 0 0,1 0 1 0 0,-1 0-1 0 0,1 1 1 0 0,-1-1-1 0 0,1 0 0 0 0,0 0 1 0 0,-1 0-1 0 0,1 0 1 0 0,0 0-1 0 0,0 0 0 0 0,0 0 1 0 0,0 0-1 0 0,0 0 1 0 0,0 0-1 0 0,0 0 1 0 0,0-1-1 0 0,1 2 139 0 0,18 6-5675 0 0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08:03.60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 1 15663 0 0,'0'0'356'0'0,"0"0"50"0"0,-2 0 20 0 0,2-1-418 0 0,0 1-1 0 0,0 0 1 0 0,0 0-1 0 0,-1 0 1 0 0,1 0 0 0 0,0 0-1 0 0,0 0 1 0 0,0 0-1 0 0,0 0 1 0 0,0 0-1 0 0,-1 0 1 0 0,1 0 0 0 0,0 0-1 0 0,0 0 1 0 0,0 0-1 0 0,0 0 1 0 0,0 0-1 0 0,-1 0 1 0 0,1 0-1 0 0,0 0 1 0 0,0 0 0 0 0,0 0-1 0 0,0 0 1 0 0,0 0-1 0 0,-1 1 1 0 0,1-1-1 0 0,0 0 1 0 0,0 0-1 0 0,0 0 1 0 0,0 0 0 0 0,0 0-1 0 0,0 0 1 0 0,0 0-1 0 0,0 0 1 0 0,-1 1-1 0 0,1-1 1 0 0,0 0-1 0 0,0 0 1 0 0,0 0 0 0 0,0 0-1 0 0,0 0 1 0 0,0 1-1 0 0,0-1 1 0 0,0 0-1 0 0,0 0 1 0 0,0 0-1 0 0,0 0 1 0 0,0 0 0 0 0,0 1-1 0 0,0-1 1 0 0,0 0-1 0 0,0 0 1 0 0,0 0-8 0 0,1 15-64 0 0,8 24-475 0 0,-7-33 499 0 0,44 138-1774 0 0,-23-77 1170 0 0,6 33 644 0 0,-25-79-119 0 0,-1-1-1 0 0,-1 1 1 0 0,-1 0 0 0 0,-1 0-1 0 0,0 2 120 0 0,0-6-165 0 0,0-15 157 0 0,0-2 308 0 0,0 0 142 0 0,0 0 34 0 0,2-1-20 0 0,1-2-329 0 0,1 1-1 0 0,0-1 1 0 0,-1 0-1 0 0,0 0 1 0 0,0-1-1 0 0,0 1 1 0 0,2-3-127 0 0,20-30 380 0 0,-18 24-390 0 0,29-49-572 0 0,2-11 582 0 0,22-39-186 0 0,-47 90 184 0 0,-5 6-1 0 0,1 1 0 0 0,7-11 3 0 0,-13 22-16 0 0,0 0 1 0 0,0-1 0 0 0,0 1 0 0 0,0 0 0 0 0,0 0 0 0 0,1 1 0 0 0,-1-1 0 0 0,1 1 0 0 0,0-1 0 0 0,0 1 0 0 0,0 1 0 0 0,3-2 15 0 0,-5 2-9 0 0,0 1 1 0 0,0 0-1 0 0,0-1 0 0 0,0 1 1 0 0,0 0-1 0 0,0 0 1 0 0,0 0-1 0 0,0 1 0 0 0,0-1 1 0 0,0 0-1 0 0,0 1 0 0 0,0 0 1 0 0,0-1-1 0 0,0 1 0 0 0,0 0 1 0 0,0 0-1 0 0,0 0 1 0 0,0 0-1 0 0,-1 0 0 0 0,1 0 1 0 0,0 1-1 0 0,-1-1 0 0 0,1 1 9 0 0,5 5 80 0 0,0 0 0 0 0,-1 0 0 0 0,0 1-1 0 0,2 3-79 0 0,-5-6 45 0 0,23 34 573 0 0,-2 1 0 0 0,-2 1 0 0 0,-2 1 0 0 0,5 17-618 0 0,0 7-149 0 0,-2 2 0 0 0,-4 0 1 0 0,11 69 148 0 0,-26-116-676 0 0,0-2-98 0 0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11:30.3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733 274 1895 0 0,'-2'-1'60'0'0,"-6"-1"-60"0"0,0 0 0 0 0,-1 0 0 0 0,1 0 0 0 0,0 1 0 0 0,0 1 0 0 0,-1-1 0 0 0,1 1-1 0 0,0 1 1 0 0,-1 0 0 0 0,1 0 0 0 0,-2 0 0 0 0,-20 6 743 0 0,-1 1-1 0 0,-11 6-742 0 0,-12 3 1800 0 0,15-5-1319 0 0,24-7-574 0 0,0 0 0 0 0,-1-1-1 0 0,0-1 1 0 0,1 0 0 0 0,-13 0 93 0 0,6-5-574 0 0,16 1 514 0 0,1 0 0 0 0,-1 1 0 0 0,1 0 0 0 0,-1 0 0 0 0,1 0 0 0 0,-1 0-1 0 0,-2 2 61 0 0,4-2 22 0 0,1 1 0 0 0,0 0 0 0 0,0 0 0 0 0,-1 0-1 0 0,1 1 1 0 0,0-1 0 0 0,0 1 0 0 0,0 0 0 0 0,0-1-1 0 0,1 1 1 0 0,-1 1 0 0 0,0-1 0 0 0,0 2-22 0 0,-6 4 138 0 0,2 1 1 0 0,-1 0-1 0 0,0 2-138 0 0,5-7 41 0 0,-34 54 603 0 0,15-24-152 0 0,5-6-382 0 0,0 1-1 0 0,2 1 1 0 0,2 0 0 0 0,1 1-1 0 0,1 0 1 0 0,1 1-1 0 0,2 0 1 0 0,1 0-1 0 0,2 1 1 0 0,1 0-1 0 0,2 0 1 0 0,1 0-1 0 0,2 20-109 0 0,-1-52-3 0 0,6 77 150 0 0,3 0 0 0 0,6 12-147 0 0,-13-79 28 0 0,1 0 0 0 0,0-1 1 0 0,1 1-1 0 0,0-1 0 0 0,0 0 0 0 0,3 3-28 0 0,-5-9 41 0 0,1 1 0 0 0,0-1 0 0 0,0 0 0 0 0,1-1-1 0 0,-1 1 1 0 0,1-1 0 0 0,-1 1 0 0 0,1-1 0 0 0,0 0 0 0 0,0 0 0 0 0,1-1 0 0 0,-1 1-1 0 0,0-1 1 0 0,5 2-41 0 0,4 0 192 0 0,1 0 0 0 0,-1-1 0 0 0,1-1 0 0 0,-1 0 0 0 0,1-1 0 0 0,0 0 0 0 0,9-1-192 0 0,70 4 621 0 0,-32 0-508 0 0,-2-1-414 0 0,25 2-662 0 0,-3-9-408 0 0,0-3 0 0 0,0-4 1371 0 0,79-7 50 0 0,-116 16 389 0 0,-9 0 1214 0 0,0-1 1 0 0,11-4-1654 0 0,-36 5 188 0 0,1-1 0 0 0,0 0 0 0 0,-1 0 0 0 0,0-1 0 0 0,0-1 0 0 0,0 1 0 0 0,0-2 0 0 0,-1 1 0 0 0,5-5-188 0 0,4-5-149 0 0,-1 0 1 0 0,0-1-1 0 0,-1-1 0 0 0,-1-1 0 0 0,0 0 0 0 0,-2-1 0 0 0,0 0 0 0 0,-1-1 0 0 0,2-6 149 0 0,10-24-549 0 0,12-35 549 0 0,-29 64 56 0 0,0-1 1 0 0,-2 0-1 0 0,0 0 0 0 0,-1 0 0 0 0,-1-13-56 0 0,0-8 655 0 0,-2-1-1 0 0,-3 0 0 0 0,-5-36-654 0 0,-14-97-1181 0 0,17 149 735 0 0,4 19 298 0 0,-1-1 1 0 0,-1 1 0 0 0,1 0 0 0 0,-2 0 0 0 0,1 0 0 0 0,-1 0-1 0 0,0 1 1 0 0,-1-1 0 0 0,-4-7 147 0 0,4 11 59 0 0,0-1 1 0 0,-1 1-1 0 0,1 0 1 0 0,-1 1-1 0 0,0-1 0 0 0,0 1 1 0 0,-1 0-1 0 0,1 0 0 0 0,-1 0 1 0 0,0 1-60 0 0,-14-7 421 0 0,0 0-1 0 0,-9-1-420 0 0,0-1 202 0 0,-118-45 1191 0 0,53 22-1223 0 0,-64-36-170 0 0,138 61-1214 0 0,-1 0 0 0 0,-12-3 1214 0 0,8 6-3815 0 0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11:38.10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747 126 1895 0 0,'-1'-2'60'0'0,"-11"-15"46"0"0,9 14-90 0 0,1-1 1 0 0,0 0 0 0 0,0 0-1 0 0,0 0 1 0 0,-1-2-17 0 0,1-1 14 0 0,-8-12 47 0 0,9 17-122 0 0,0 1-33 0 0,0-1-1 0 0,-1 1 1 0 0,1 0-1 0 0,0-1 1 0 0,0 1 0 0 0,0 0-1 0 0,0-1 1 0 0,0 1-1 0 0,0-1 1 0 0,0 0-1 0 0,0 0 95 0 0,-6-8-433 0 0,6 8 340 0 0,1 2 11 0 0,-1-1 16 0 0,-13-13 63 0 0,13 13 83 0 0,1 1 124 0 0,0 0 55 0 0,-1 0-224 0 0,0 0 1 0 0,1-1-1 0 0,-1 1 0 0 0,1 0 1 0 0,-1 0-1 0 0,0-1 1 0 0,1 1-1 0 0,-1 0 0 0 0,1-1 1 0 0,-1 1-1 0 0,1-1 1 0 0,-1 1-1 0 0,0-1-35 0 0,0 0 72 0 0,-1 0 144 0 0,0 1-22 0 0,-4 0-67 0 0,0 0-1 0 0,0 0 1 0 0,0 1-1 0 0,0 0 0 0 0,-2 1-126 0 0,-6 3 60 0 0,1 3-58 0 0,0 0 0 0 0,-8 6-2 0 0,-28 21-53 0 0,-10 6 476 0 0,-19 19-423 0 0,70-53 4 0 0,-11 8 9 0 0,-13 9-16 0 0,-44 39 330 0 0,58-47-247 0 0,5-5 88 0 0,0 1 0 0 0,1 1 0 0 0,1 0 0 0 0,-8 10-168 0 0,5-2 150 0 0,7-12-133 0 0,0 1 0 0 0,1 0 1 0 0,0 0-1 0 0,1 1 0 0 0,0-1 1 0 0,1 1-1 0 0,0 0 0 0 0,1 1 0 0 0,-1 4-17 0 0,-15 70-84 0 0,0 1-261 0 0,-7 7 345 0 0,19-67-11 0 0,2 11 55 0 0,1 0 0 0 0,1 0-1 0 0,4 34-43 0 0,-2 25 829 0 0,0-10-96 0 0,1-23-536 0 0,0-60-228 0 0,0 3-55 0 0,1 0-1 0 0,0 0 0 0 0,0 0 0 0 0,0 0 1 0 0,1 0-1 0 0,0 1 87 0 0,1 3-91 0 0,-1-7 11 0 0,2 7 64 0 0,1 4 16 0 0,-1-4-10 0 0,5 15-244 0 0,-8-24 150 0 0,1 0 2 0 0,2 5 62 0 0,-1-1-109 0 0,0-1 0 0 0,1 1 1 0 0,0-1-1 0 0,0 0 0 0 0,1 0 0 0 0,-1 0 0 0 0,1-1 0 0 0,2 2 149 0 0,-6-5-7 0 0,8 5-350 0 0,0 1 0 0 0,0-1 0 0 0,1 0 0 0 0,8 2 357 0 0,10 3-472 0 0,0-2 0 0 0,6 1 472 0 0,-28-9 2 0 0,0 0 45 0 0,1 1 1 0 0,-1 0-1 0 0,0 0 1 0 0,0 1-1 0 0,3 1-47 0 0,-1 0 33 0 0,43 18 165 0 0,-24-10-484 0 0,-17-6 190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8.65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3223 0 0,'0'0'136'0'0,"0"0"40"0"0,0 0-176 0 0,0 0 0 0 0,0 0 0 0 0,0 0 0 0 0,0 0-176 0 0,0 0-72 0 0,0 0-8 0 0,0 0-8 0 0,0 0 104 0 0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02:11:38.8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1601 23 0 0,'38'7'48'0'0,"-3"-4"643"0"0,1-1-1 0 0,10-2-690 0 0,-22 0 35 0 0,-16 0-30 0 0,8-1-103 0 0,0 1-1 0 0,1-2 1 0 0,0 0 98 0 0,-13 2-10 0 0,15-6-74 0 0,2-2 187 0 0,-19 7 93 0 0,-1 0 17 0 0,3-1 54 0 0,-1-1 0 0 0,1 1 0 0 0,-1-1-1 0 0,0 0 1 0 0,0 0 0 0 0,0 0-1 0 0,0 0 1 0 0,-1 0 0 0 0,1-1 0 0 0,-1 1-1 0 0,1-3-266 0 0,1 0 285 0 0,0 0 0 0 0,1 0-1 0 0,4-4-284 0 0,3-1-286 0 0,0 1 0 0 0,1 0 0 0 0,1 0 286 0 0,20-15-522 0 0,-20 15 415 0 0,0 1 0 0 0,9-5 107 0 0,-8 6 73 0 0,-1-1-1 0 0,9-8-72 0 0,-18 13 127 0 0,1-1-1 0 0,-1 0 1 0 0,0 0 0 0 0,0-1-1 0 0,-1 0 1 0 0,1 1 0 0 0,-1-1-1 0 0,1-3-126 0 0,-5 8 163 0 0,2-6-113 0 0,0 1 0 0 0,0 0 1 0 0,0 0-1 0 0,1 0 0 0 0,1-2-50 0 0,-1 3-151 0 0,3-10-303 0 0,1 1 0 0 0,0 1 0 0 0,1-1 0 0 0,1 1-1 0 0,4-4 455 0 0,-12 15-85 0 0,0 1 145 0 0,2-4 224 0 0,0 0-1 0 0,-1 0 1 0 0,1 0 0 0 0,-1-1-1 0 0,0 1 1 0 0,-1 0 0 0 0,0-1-1 0 0,1 1 1 0 0,-2-1-1 0 0,1 0 1 0 0,-1-1-284 0 0,-1-22 949 0 0,0 22-991 0 0,0 0-1 0 0,1 0 0 0 0,-1 0 0 0 0,2-1 0 0 0,-1 1 0 0 0,1 0 0 0 0,1-5 43 0 0,14-40-1245 0 0,-3 10 167 0 0,-2-1 0 0 0,-1-1-1 0 0,-1-14 1079 0 0,-7 47 99 0 0,-2 0 0 0 0,0 0 0 0 0,0 0 0 0 0,-1-1 0 0 0,0 2 0 0 0,-2-5-99 0 0,-2-11 885 0 0,1 10-450 0 0,1 0-1 0 0,0 0 1 0 0,1 0 0 0 0,1 0-1 0 0,0 0 1 0 0,2-11-435 0 0,5-16-428 0 0,-1 7 408 0 0,-1-1 0 0 0,-1 1 0 0 0,-3-22 20 0 0,-1 48 170 0 0,0 0 0 0 0,-1 0-1 0 0,0 0 1 0 0,-1 0 0 0 0,0 1 0 0 0,-1-1-1 0 0,0 1 1 0 0,0-1 0 0 0,-1 1 0 0 0,-1 0-170 0 0,-2-5 92 0 0,-2 1 1 0 0,0 1-1 0 0,0-1 1 0 0,-1 2 0 0 0,0 0-1 0 0,-2-1-92 0 0,-34-28-618 0 0,-2 1 0 0 0,-2 2 618 0 0,-29-15-1145 0 0,61 40 730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28.48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0 399 5903 0 0,'0'0'132'0'0,"0"0"18"0"0,0 0 10 0 0,0 0 182 0 0,0 0 742 0 0,0 0 326 0 0,0 0 59 0 0,0 0-77 0 0,0 0-388 0 0,0 0-167 0 0,0 0-34 0 0,0 0-76 0 0,0 0-281 0 0,0 0-118 0 0,0 0-28 0 0,0 0-16 0 0,0 0-49 0 0,0 0-19 0 0,0 0-7 0 0,0 0-14 0 0,0 0-55 0 0,0 0-20 0 0,1-1-7 0 0,7-17 249 0 0,1 1-1 0 0,1 0 0 0 0,8-9-361 0 0,8-15 510 0 0,-1-1-17 0 0,22-39 499 0 0,3-16-992 0 0,-21 40-1311 0 0,-29 56 989 0 0,0 1-20 0 0,0 0-2 0 0,0 0 16 0 0,0 0 68 0 0,0 0 32 0 0,0 0 4 0 0,0 0 26 0 0,0 0 123 0 0,0 0 116 0 0,2 1 23 0 0,0 0 17 0 0,1 1 0 0 0,-1 1 0 0 0,1-1 0 0 0,-1 0 0 0 0,0 1 0 0 0,1-1 0 0 0,-1 1 0 0 0,-1-1 0 0 0,1 1 0 0 0,0 0 0 0 0,0 1-81 0 0,15 37 889 0 0,-7-15-723 0 0,-6-18-143 0 0,0 1 1 0 0,0-1 0 0 0,1 0 0 0 0,0-1 0 0 0,0 1 0 0 0,1-1 0 0 0,0 0-1 0 0,0 0 1 0 0,1-1 0 0 0,1 1-24 0 0,12 8 657 0 0,1-1 0 0 0,7 3-657 0 0,-28-16 41 0 0,1-1 15 0 0,0 1 1 0 0,0-1 0 0 0,0 1-1 0 0,0-1 1 0 0,0 1 0 0 0,0 0-1 0 0,-1-1 1 0 0,1 1 0 0 0,0 0-1 0 0,0 0 1 0 0,-1-1 0 0 0,1 1-1 0 0,0 0 1 0 0,-1 0 0 0 0,1 0 0 0 0,-1 0-58 0 0,1 7 9 0 0,0 5-62 0 0,-3-10 52 0 0,0-1-8 0 0,-1 5-54 0 0,1-5 8 0 0,1 1 99 0 0,-1-1-1 0 0,0 1 1 0 0,0-1 0 0 0,0 0-1 0 0,-1 0 1 0 0,1 0 0 0 0,0 0 0 0 0,-1 0-1 0 0,1 0 1 0 0,-1-1 0 0 0,0 1 0 0 0,0-1-1 0 0,1 1 1 0 0,-1-1 0 0 0,0 0-1 0 0,0-1 1 0 0,0 1 0 0 0,0 0 0 0 0,0-1-1 0 0,-3 1-42 0 0,-1 0 55 0 0,-9 2 92 0 0,-6 3-90 0 0,-6 3-29 0 0,-3 1-51 0 0,14-5-14 0 0,0 0 0 0 0,0 0 0 0 0,-1-2 0 0 0,1 0 0 0 0,-18 0 37 0 0,9-4-5 0 0,15 0-17 0 0,-1 1 0 0 0,1 0 0 0 0,-1 1 0 0 0,-6 1 22 0 0,16-1-148 0 0,2-1-20 0 0,-5 1 256 0 0,3-1-2418 0 0,2 0-249 0 0,0 0 1681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9.28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0 158 1927 0 0,'0'0'79'0'0,"0"0"78"0"0,0 0 226 0 0,0 0 97 0 0,0 0 21 0 0,0 0 18 0 0,0 0 61 0 0,0 0 27 0 0,0 0 7 0 0,0 0 13 0 0,0 0 45 0 0,0 0 21 0 0,0 0 3 0 0,0 0-33 0 0,0 0-140 0 0,0 0-62 0 0,0 0-12 0 0,0 0-33 0 0,0 0-133 0 0,5-9 348 0 0,-2 8-611 0 0,1-1 0 0 0,0 0-1 0 0,0 1 1 0 0,0 0 0 0 0,0 0 0 0 0,0 0 0 0 0,1 0 0 0 0,-1 1 0 0 0,0 0-20 0 0,42-1 154 0 0,-30 1-137 0 0,51 0 58 0 0,320-10 1230 0 0,-359 8-1059 0 0,618-62 1350 0 0,-554 48 2340 0 0,46-15-3936 0 0,-135 30 23 0 0,-1 1 1 0 0,0 0 0 0 0,1 0 0 0 0,-1 0-1 0 0,0 0 1 0 0,0 0 0 0 0,1 0 0 0 0,-1 0-1 0 0,0 1 1 0 0,0 0 0 0 0,1-1 0 0 0,-1 1-24 0 0,29 13-1714 0 0,-2 0 248 0 0,-8-8 867 0 0,2 0-1 0 0,-1-2 1 0 0,1 0 0 0 0,-1-2 0 0 0,1 0-1 0 0,14-2 600 0 0,7-2 1440 0 0,0-2-1 0 0,42-9-1439 0 0,-25-1 1177 0 0,23-3 428 0 0,-60 14-2785 0 0,1 2-1 0 0,13 0 1181 0 0,-38 1 0 0 0,8 0-91 0 0,-7 0 154 0 0,1 0 0 0 0,0 0 0 0 0,-1 0 0 0 0,1 0 0 0 0,0-1 0 0 0,-1 1 0 0 0,1-1 0 0 0,0 1 0 0 0,-1-1 0 0 0,1 1 0 0 0,-1-1 0 0 0,1 0 0 0 0,-1 0 0 0 0,0 0-1 0 0,1 0 1 0 0,-1 0 0 0 0,0 0 0 0 0,0 0 0 0 0,1 0-63 0 0,-1 0 63 0 0,-1 1-240 0 0,0 0-102 0 0,0 0-1085 0 0,0 0-4279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19.92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 23 3887 0 0,'0'0'83'0'0,"0"0"12"0"0,0 0 10 0 0,0-1-8 0 0,-2-15 3899 0 0,2 16-3867 0 0,0-1-1 0 0,0 1 0 0 0,0 0 1 0 0,0 0-1 0 0,0-1 1 0 0,1 1-1 0 0,-1 0 1 0 0,0-1-1 0 0,0 1 0 0 0,0 0 1 0 0,0 0-1 0 0,0-1 1 0 0,0 1-1 0 0,1 0 0 0 0,-1 0 1 0 0,0-1-1 0 0,0 1 1 0 0,0 0-1 0 0,1 0 0 0 0,-1 0 1 0 0,0-1-1 0 0,0 1-128 0 0,1 0 98 0 0,0 0 0 0 0,-1 0 0 0 0,1 0 0 0 0,-1 0-1 0 0,1 0 1 0 0,-1 0 0 0 0,1 0 0 0 0,-1 1 0 0 0,1-1 0 0 0,-1 0-1 0 0,1 0 1 0 0,-1 0 0 0 0,1 1 0 0 0,-1-1 0 0 0,1 0 0 0 0,-1 1-1 0 0,0-1 1 0 0,1 0 0 0 0,-1 1 0 0 0,1-1 0 0 0,-1 0 0 0 0,1 1-98 0 0,0 1 124 0 0,0-1 0 0 0,0 1 0 0 0,0 0 0 0 0,1-1 0 0 0,-1 1 0 0 0,-1 0 0 0 0,1 0 0 0 0,0 0 0 0 0,0-1 0 0 0,-1 1 0 0 0,1 0 0 0 0,-1 1-124 0 0,3 24 1121 0 0,-3-19-797 0 0,5 96 2500 0 0,2-52-2957 0 0,1 0 0 0 0,3-1 0 0 0,11 29 133 0 0,-8-31 619 0 0,5 45-619 0 0,-15-66 2300 0 0,-4-27-2312 0 0,1 0 0 0 0,-1-1 0 0 0,0 1 1 0 0,0 0-1 0 0,0 0 0 0 0,1 0 0 0 0,-1-1 0 0 0,0 1 1 0 0,1 0-1 0 0,-1 0 0 0 0,1-1 0 0 0,-1 1 0 0 0,1 0 1 0 0,-1-1-1 0 0,1 1 0 0 0,-1 0 0 0 0,1-1 0 0 0,0 1 1 0 0,-1-1-1 0 0,1 1 0 0 0,0-1 0 0 0,0 1 0 0 0,-1-1 1 0 0,1 0-1 0 0,0 1 0 0 0,0-1 12 0 0,1 1-204 0 0,0 0-1 0 0,0-1 1 0 0,0 1-1 0 0,0-1 0 0 0,0 1 1 0 0,1-1-1 0 0,-1 0 1 0 0,0 0-1 0 0,0 0 1 0 0,1 0 204 0 0,20-5-2645 0 0,-16 3 1419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0.64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27 147 3311 0 0,'0'0'68'0'0,"0"0"16"0"0,0 0 6 0 0,-1 0-12 0 0,-13-4-62 0 0,3-2 3086 0 0,11 6-3049 0 0,0 0-1 0 0,0 0 1 0 0,0 0-1 0 0,-1 0 0 0 0,1 0 1 0 0,0 0-1 0 0,0 0 1 0 0,0 0-1 0 0,0-1 1 0 0,0 1-1 0 0,0 0 0 0 0,1 0 1 0 0,-1 0-1 0 0,0 0 1 0 0,0 0-1 0 0,0 0 1 0 0,0 0-1 0 0,0 0 1 0 0,0 0-1 0 0,0 0 0 0 0,0 0 1 0 0,0 0-1 0 0,0 0 1 0 0,0-1-1 0 0,0 1 1 0 0,0 0-1 0 0,0 0 1 0 0,0 0-1 0 0,0 0 0 0 0,0 0 1 0 0,0 0-1 0 0,0 0 1 0 0,0 0-1 0 0,0 0 1 0 0,1 0-1 0 0,-1 0 0 0 0,0 0 1 0 0,0 0-1 0 0,0 0 1 0 0,0 0-1 0 0,0 0 1 0 0,0 0-1 0 0,0 0 1 0 0,0 0-1 0 0,0 0 0 0 0,0 0 1 0 0,0 0-1 0 0,0 0 1 0 0,1 0-1 0 0,-1 0 1 0 0,0 0-1 0 0,0 0 0 0 0,0 0 1 0 0,0 0-1 0 0,0 0 1 0 0,0 0-1 0 0,0 0 1 0 0,0 0-1 0 0,0 0 1 0 0,0 0-1 0 0,0 0-52 0 0,24 2 3190 0 0,-16-1-4250 0 0,312 16-351 0 0,0-17 4687 0 0,-89-13-989 0 0,-17 2-1270 0 0,274-20-235 0 0,-313 17-304 0 0,239-34 1467 0 0,-317 35-1662 0 0,-34 6-185 0 0,57-10-1202 0 0,-119 17 505 0 0,-1 0-128 0 0,0 0-1091 0 0,0 0-4256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1.42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1906 1 1927 0 0,'0'0'79'0'0,"-1"0"8"0"0,-15 2 254 0 0,0-1-1 0 0,0-1-340 0 0,-28 3 1525 0 0,-131 14-121 0 0,48-5 468 0 0,36-2-419 0 0,-210 17 2702 0 0,166-19 32 0 0,-102 20-4187 0 0,-86 12 54 0 0,13-2-4599 0 0,301-37 4267 0 0,-21 4-1162 0 0,0-2 1 0 0,-13 0 1439 0 0,41-3-307 0 0,2 0 3 0 0,0 0-26 0 0,0 0-113 0 0,0 0-49 0 0,0 0-425 0 0,0 0-1661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2.4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58 1 1375 0 0,'0'0'66'0'0,"0"0"110"0"0,0 0 444 0 0,0 0 196 0 0,0 0 42 0 0,0 0 6 0 0,0 0 0 0 0,0 2 0 0 0,-3 25 768 0 0,2 0 0 0 0,0 0-1 0 0,2 0 1 0 0,3 21-1632 0 0,22 110-554 0 0,-14-90 551 0 0,19 131-31 0 0,-23-127 530 0 0,-2 58-496 0 0,-10-17 136 0 0,-4 1-1 0 0,-7 12-135 0 0,-43 223-537 0 0,44-272 467 0 0,-1 21 159 0 0,4 1-1 0 0,5 13-88 0 0,2 198 171 0 0,4-226-224 0 0,0-58-370 0 0,-3 13 423 0 0,0-19-344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3.28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49 1231 0 0,'0'-1'60'0'0,"0"-6"-31"0"0,0 3 15 0 0,0 0 0 0 0,0 0 0 0 0,1 0 0 0 0,-1 0 0 0 0,1 0-1 0 0,0-3-43 0 0,2-1 4131 0 0,0 7-1601 0 0,-2 2-2395 0 0,-1-1 0 0 0,1 1 0 0 0,-1-1 0 0 0,1 1 0 0 0,-1 0 0 0 0,1-1 0 0 0,-1 1 0 0 0,0 0 0 0 0,1-1 0 0 0,-1 1 0 0 0,0 0 0 0 0,1 0 0 0 0,-1 0-135 0 0,8 30 744 0 0,3 30 416 0 0,2-1 0 0 0,8 14-1160 0 0,17 41 15 0 0,21 64-882 0 0,-40-111 1133 0 0,7 46-266 0 0,-14-30 1245 0 0,-4 0 1 0 0,-1 79-1246 0 0,-18 169 3072 0 0,7-255-2905 0 0,2-38-623 0 0,3 24 456 0 0,0-49-90 0 0,0-1-1 0 0,1 1 1 0 0,1-1-1 0 0,0 0 1 0 0,1 0 0 0 0,3 7 90 0 0,-6-18-38 0 0,-1 0 0 0 0,1 0 0 0 0,0-1 1 0 0,0 1-1 0 0,0 0 0 0 0,1 0 0 0 0,-1 0 1 0 0,0-1-1 0 0,1 1 0 0 0,-1-1 0 0 0,1 1 1 0 0,-1-1-1 0 0,1 1 0 0 0,0-1 0 0 0,-1 0 1 0 0,1 0-1 0 0,0 0 0 0 0,0 0 1 0 0,0 0-1 0 0,0 0 0 0 0,0 0 0 0 0,0-1 1 0 0,1 1 37 0 0,-1-1-4 0 0,0 0 1 0 0,0 0 0 0 0,0 0 0 0 0,1-1 0 0 0,-1 1 0 0 0,0 0 0 0 0,0-1 0 0 0,0 0 0 0 0,0 1 0 0 0,0-1 0 0 0,0 0-1 0 0,0 0 1 0 0,0 0 0 0 0,0 0 0 0 0,0 0 0 0 0,0-1 0 0 0,-1 1 0 0 0,1-1 0 0 0,0 1 0 0 0,-1-1 0 0 0,1 1 0 0 0,0-3 3 0 0,1 0 11 0 0,0 0 0 0 0,0 0 1 0 0,-1 0-1 0 0,1-1 0 0 0,-1 1 1 0 0,0-2-12 0 0,1-3-214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5.33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210 266 919 0 0,'-14'2'61'0'0,"-24"2"1144"0"0,0 0-1 0 0,0-3 1 0 0,-2-1-1205 0 0,17 1 1237 0 0,5 1 4043 0 0,31 3-4533 0 0,-4-1-591 0 0,6 0-95 0 0,0-1 0 0 0,0 0 0 0 0,0-1 0 0 0,0-1 0 0 0,0 0-61 0 0,79-2-465 0 0,-74 0 460 0 0,68-3-205 0 0,102-1 2 0 0,269-6-138 0 0,-305 5 839 0 0,172-11 1266 0 0,-48 2 254 0 0,100-17 377 0 0,-151 10-1195 0 0,100-17 132 0 0,-151 12-1049 0 0,368-69 171 0 0,-528 92-467 0 0,20-4-328 0 0,1 1-1 0 0,10 1 347 0 0,-40 5-239 0 0,-5 0-71 0 0,-2 1-297 0 0,-2 1-128 0 0,-8 4-1089 0 0,-3 0-4244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6.00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26 240 1951 0 0,'0'0'84'0'0,"2"0"-26"0"0,2 0-45 0 0,0 0 0 0 0,0 0 0 0 0,-1-1 0 0 0,1 1 0 0 0,0-1 0 0 0,0 0 0 0 0,0 0 0 0 0,0 0 0 0 0,0 0 0 0 0,0-1-13 0 0,77-31 4939 0 0,-51 21-3575 0 0,9-5 1137 0 0,-1-2 1 0 0,33-22-2502 0 0,-49 27 1186 0 0,0-2 0 0 0,-1 0 0 0 0,0-1 0 0 0,7-10-1186 0 0,-24 24 79 0 0,0-1 0 0 0,0 2 0 0 0,0-1 0 0 0,1 0 0 0 0,-1 1 0 0 0,1 0-79 0 0,-4 1-190 0 0,-1 1-24 0 0,0 0-15 0 0,0 0-58 0 0,0 0-29 0 0,0 0-4 0 0,0 0 27 0 0,-1 3 241 0 0,0 0 1 0 0,0-1 0 0 0,0 1-1 0 0,0 0 1 0 0,-1-1-1 0 0,1 1 1 0 0,-1-1-1 0 0,0 1 1 0 0,1-1 0 0 0,-3 2 51 0 0,2-2-49 0 0,-6 7-75 0 0,0 0 1 0 0,-1 0-1 0 0,0-1 0 0 0,0 0 0 0 0,-1 0 0 0 0,-5 2 124 0 0,-17 9 388 0 0,-16 7-388 0 0,17-10 379 0 0,-31 14 361 0 0,35-18-82 0 0,1 1 0 0 0,-16 12-658 0 0,25-15 160 0 0,1 1-71 0 0,0-1 0 0 0,1 2 1 0 0,-2 3-90 0 0,13-12 2 0 0,1 1 0 0 0,-1-1 0 0 0,1 1 0 0 0,0 0 0 0 0,0 0 0 0 0,0 1 0 0 0,0-1 0 0 0,1 1 0 0 0,0-1 0 0 0,0 1 0 0 0,0 0 0 0 0,0-1 0 0 0,1 1 0 0 0,0 1-2 0 0,1-4-48 0 0,-1 0 0 0 0,1 1-1 0 0,0-1 1 0 0,0 0 0 0 0,1 1-1 0 0,-1-1 1 0 0,0 0 0 0 0,1 0-1 0 0,-1 1 1 0 0,1-1 0 0 0,0 0-1 0 0,0 0 1 0 0,0 0 0 0 0,0 0-1 0 0,0 0 1 0 0,0 0 0 0 0,1 0-1 0 0,-1 0 1 0 0,1 0 0 0 0,-1-1-1 0 0,1 1 1 0 0,0 0 0 0 0,-1-1-1 0 0,1 0 1 0 0,0 1 0 0 0,2 0 48 0 0,4 3-77 0 0,0-1 1 0 0,0 0 0 0 0,1 0-1 0 0,-1-1 1 0 0,1 0 0 0 0,1 0 76 0 0,24 5-41 0 0,1-1 0 0 0,28 2 41 0 0,72 1-227 0 0,-61-5-1010 0 0,47 9 1237 0 0,-105-11-412 0 0,-2 2-76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6.8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679 74 1983 0 0,'0'0'84'0'0,"0"0"182"0"0,0 0 816 0 0,0 0 332 0 0,0 0 55 0 0,0 0-34 0 0,-1 1-210 0 0,-1 1-948 0 0,0-1-1 0 0,-1 1 1 0 0,1-1 0 0 0,0 1 0 0 0,0-1-1 0 0,-1 0 1 0 0,1 0 0 0 0,0 0-1 0 0,-1 0 1 0 0,1 0 0 0 0,-1-1-1 0 0,0 1 1 0 0,1-1 0 0 0,-1 1-1 0 0,1-1 1 0 0,-1 0 0 0 0,0 0 0 0 0,1 0-1 0 0,-1-1-276 0 0,-12 0 943 0 0,1 0 0 0 0,-13-4-943 0 0,27 5 10 0 0,-160-31 3166 0 0,84 15-2269 0 0,33 6-190 0 0,-10 1-717 0 0,11 2 102 0 0,26 4-382 0 0,0 0-1 0 0,0 1 0 0 0,-6 1 281 0 0,21 1-220 0 0,1 0-4 0 0,0 0-16 0 0,0 0-66 0 0,0 0-29 0 0,0 0-8 0 0,0 0 26 0 0,1 2 257 0 0,0 0-1 0 0,1-1 1 0 0,-1 1 0 0 0,1 0-1 0 0,-1 0 1 0 0,1-1 0 0 0,0 1-1 0 0,-1-1 1 0 0,1 1 0 0 0,2 0 60 0 0,-3-2-24 0 0,20 14 134 0 0,1-1 0 0 0,0-2 0 0 0,1 0 0 0 0,5 1-110 0 0,19 8 200 0 0,30 12 14 0 0,-37-16-49 0 0,26 14-165 0 0,-19-8 57 0 0,-23-11 47 0 0,15 9-104 0 0,-32-16 46 0 0,-1 0-1 0 0,0 0 1 0 0,0 1-1 0 0,0 0 1 0 0,0 0-1 0 0,-1 1 1 0 0,4 4-46 0 0,-8-9 26 0 0,0 0 0 0 0,-1 0 0 0 0,1 0 0 0 0,0 0 1 0 0,-1 0-1 0 0,1 0 0 0 0,-1 0 0 0 0,1 1 0 0 0,-1-1 0 0 0,1 0 0 0 0,-1 0 1 0 0,0 0-1 0 0,0 1 0 0 0,0-1 0 0 0,0 0 0 0 0,0 0 0 0 0,0 1 1 0 0,0-1-1 0 0,0 0 0 0 0,0 0 0 0 0,0 1-26 0 0,-1 0 59 0 0,0 1 1 0 0,0-1-1 0 0,0 0 0 0 0,-1 0 1 0 0,1 0-1 0 0,0 0 0 0 0,-1 0 1 0 0,0 0-1 0 0,1 0 1 0 0,-2 0-60 0 0,-4 4 162 0 0,0 0 0 0 0,0-1 1 0 0,0 1-1 0 0,-1-2 0 0 0,0 1 0 0 0,0-1 1 0 0,-4 1-163 0 0,-17 7 735 0 0,-16 3-735 0 0,5-2 190 0 0,-48 15 481 0 0,-63 9-671 0 0,-45 14-939 0 0,172-42-1489 0 0,16-4-4675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8.0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240 0 8063 0 0,'0'0'183'0'0,"0"0"28"0"0,0 0 11 0 0,-1 1-35 0 0,-28 16 2993 0 0,1 2 1 0 0,-7 7-3181 0 0,27-20 449 0 0,0 1 1 0 0,1 0-1 0 0,0 0 1 0 0,0 1-1 0 0,1 0 1 0 0,0 0-1 0 0,0 0 1 0 0,1 1-1 0 0,0-1 1 0 0,0 3-450 0 0,4-8 28 0 0,0-1 0 0 0,0 1 0 0 0,1-1 1 0 0,-1 1-1 0 0,1 0 0 0 0,-1-1 0 0 0,1 1 0 0 0,0 0 1 0 0,0-1-1 0 0,0 1 0 0 0,1 0 0 0 0,-1 0 1 0 0,0-1-1 0 0,1 1 0 0 0,0-1 0 0 0,0 1 0 0 0,0 0 1 0 0,0-1-1 0 0,0 0 0 0 0,0 1 0 0 0,1-1 0 0 0,-1 0 1 0 0,1 1-1 0 0,-1-1 0 0 0,1 0 0 0 0,0 0 0 0 0,0 0 1 0 0,1 0-29 0 0,7 7-53 0 0,1-1 0 0 0,-1 0 0 0 0,2-1 0 0 0,-1 0 0 0 0,5 1 53 0 0,-2 0-89 0 0,117 58-744 0 0,-123-63 928 0 0,-1 1 0 0 0,0 1 0 0 0,0 0 0 0 0,0 0 0 0 0,-1 0 0 0 0,1 1 1 0 0,-1-1-1 0 0,3 5-95 0 0,-8-8 33 0 0,1 0 1 0 0,-1 0-1 0 0,1 1 1 0 0,-1-1-1 0 0,0 0 1 0 0,0 0 0 0 0,0 1-1 0 0,0-1 1 0 0,0 1-1 0 0,-1-1 1 0 0,1 1-1 0 0,-1-1 1 0 0,0 1 0 0 0,1-1-1 0 0,-1 1 1 0 0,0-1-1 0 0,-1 1 1 0 0,1-1-1 0 0,0 1 1 0 0,-1-1-1 0 0,1 1 1 0 0,-1-1 0 0 0,0 1-1 0 0,0-1 1 0 0,0 0-1 0 0,0 1 1 0 0,0-1-1 0 0,0 0 1 0 0,-1 0 0 0 0,0 1-34 0 0,-4 5-30 0 0,-1 1 1 0 0,-1-1 0 0 0,1-1 0 0 0,-1 1 0 0 0,0-1 0 0 0,-1-1 0 0 0,0 1 0 0 0,0-2 0 0 0,0 1 0 0 0,-7 2 29 0 0,-20 8-868 0 0,0-1-1 0 0,-11 1 869 0 0,39-13-148 0 0,-28 9-2184 0 0,0-1 0 0 0,-22 3 2332 0 0,36-11-1062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33.55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0 344 455 0 0,'0'0'432'0'0,"0"0"34"0"0,0 0 12 0 0,0 0 46 0 0,0 0 186 0 0,0 0 83 0 0,0 0 20 0 0,0 0-10 0 0,0 0-55 0 0,0 0-20 0 0,0 0-7 0 0,0 0-9 0 0,0 0-34 0 0,8-6 1258 0 0,25-28-935 0 0,-1-2 0 0 0,4-7-1001 0 0,-26 26 58 0 0,0 0 0 0 0,0-1 1 0 0,-2 0-1 0 0,4-12-58 0 0,-4 12-65 0 0,-2 2-436 0 0,2 1 0 0 0,0 0-1 0 0,0 0 1 0 0,1 1 0 0 0,1 0 501 0 0,-9 13-436 0 0,1-1 6 0 0,-1 1 325 0 0,0 0-1 0 0,0 0 1 0 0,0 0 0 0 0,0 0 0 0 0,0 1 0 0 0,1-1-1 0 0,-1 0 1 0 0,0 1 0 0 0,0-1 0 0 0,1 1 0 0 0,-1-1-1 0 0,0 1 1 0 0,1-1 0 0 0,-1 1 105 0 0,1-1 173 0 0,1 0 0 0 0,-1 1 0 0 0,0-1 0 0 0,0 1 0 0 0,1-1 0 0 0,-1 1 0 0 0,0 0 0 0 0,0 0 0 0 0,1 0 0 0 0,-1 0-1 0 0,0 0 1 0 0,1 1 0 0 0,-1-1 0 0 0,0 1 0 0 0,0-1 0 0 0,0 1 0 0 0,1 0 0 0 0,-1 0 0 0 0,0 0 0 0 0,0 0 0 0 0,0 0 0 0 0,0 1-173 0 0,14 6 920 0 0,-2-2-878 0 0,0 0-1 0 0,-1 1 0 0 0,1 1 1 0 0,-2 1-1 0 0,1 0 0 0 0,-1 0 1 0 0,7 8-42 0 0,-6-4 167 0 0,-2 0 1 0 0,1 1 0 0 0,-2 1 0 0 0,0-1 0 0 0,-1 1 0 0 0,0 1-1 0 0,-1 0 1 0 0,5 15-168 0 0,-13-30 72 0 0,2 3-3 0 0,-2-4-34 0 0,1 0 1 0 0,-1 0-1 0 0,0 0 0 0 0,0 0 0 0 0,0 1 1 0 0,0-1-1 0 0,1 0 0 0 0,-1 0 0 0 0,0 0 1 0 0,0 1-1 0 0,0-1 0 0 0,0 0 0 0 0,0 0 1 0 0,0 0-1 0 0,1 1 0 0 0,-1-1 0 0 0,0 0 1 0 0,0 0-1 0 0,0 0 0 0 0,0 1 0 0 0,0-1 1 0 0,0 0-1 0 0,0 0 0 0 0,0 1 0 0 0,0-1 1 0 0,0 0-1 0 0,0 0 0 0 0,0 0-35 0 0,0 2 69 0 0,0-1-1 0 0,-1 1 1 0 0,1-1 0 0 0,0 0-1 0 0,-1 1 1 0 0,1-1-1 0 0,-1 0 1 0 0,1 0-1 0 0,-1 1 1 0 0,1-1 0 0 0,-1 0-1 0 0,0 0 1 0 0,0 0-1 0 0,0 0 1 0 0,1 0-1 0 0,-2 1-68 0 0,-1 1 101 0 0,0-1 0 0 0,0 1-1 0 0,0-1 1 0 0,0 0-1 0 0,-1 0 1 0 0,-1 1-101 0 0,-5 2 145 0 0,0-1 0 0 0,0 0-1 0 0,-1-1 1 0 0,-1 0-145 0 0,-6 3 146 0 0,-15 6-146 0 0,18-6-90 0 0,0-1 0 0 0,-16 3 90 0 0,15-5 92 0 0,0 0 0 0 0,0-2 0 0 0,-1 0 0 0 0,1 0 0 0 0,0-2 0 0 0,-1 0 0 0 0,1-1 0 0 0,0 0 0 0 0,-8-4-92 0 0,-23-4 1286 0 0,-2 1-1286 0 0,44 8-21 0 0,4 1 15 0 0,1 0 0 0 0,-1 0 0 0 0,0 0 0 0 0,1 0 0 0 0,-1 0 0 0 0,1 0 0 0 0,-1 0 0 0 0,0 0-1 0 0,1 0 1 0 0,-1 1 0 0 0,1-1 0 0 0,-1 0 0 0 0,1 0 0 0 0,-1 0 0 0 0,1 1 0 0 0,-1-1 6 0 0,-1 1-52 0 0,0-1-194 0 0,-8 4-298 0 0,8-3 156 0 0,2-1-41 0 0,0 0-10 0 0,0 0-66 0 0,0 0-274 0 0,0 0-117 0 0,0 1-878 0 0,0 7-3408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8.37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60 4143 0 0,'16'-8'184'0'0,"-6"5"40"0"0,2-1-224 0 0,1-1 0 0 0,4 0 0 0 0,2 1 0 0 0,0-1 1784 0 0,1 1 312 0 0,0-1 64 0 0,0 2 16 0 0,-2 0-912 0 0,1 0-176 0 0,-1 0-40 0 0,-1 1-8 0 0,-2 1-1208 0 0,-1-1-248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6:29.29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1 482 9327 0 0,'1'-7'450'0'0,"0"2"-387"0"0,1-1 1 0 0,1 0 0 0 0,-1 1-1 0 0,1 0 1 0 0,0 0 0 0 0,0 0 0 0 0,0 0-1 0 0,1 0-63 0 0,11-18 188 0 0,5-16 5924 0 0,4-15-6112 0 0,-4 9 1900 0 0,5-19 1241 0 0,16-58-3141 0 0,-32 96 158 0 0,7-16 132 0 0,-10 33-334 0 0,-2 8-3 0 0,-3 1 17 0 0,1-1-11 0 0,-1 1 0 0 0,1-1 1 0 0,0 1-1 0 0,-1 0 0 0 0,1 0 1 0 0,0 0-1 0 0,-1 0 0 0 0,1 0 1 0 0,-1 0-1 0 0,1 0 0 0 0,0 1 1 0 0,-1-1-1 0 0,1 1 0 0 0,0-1 0 0 0,-1 1 1 0 0,1 0 40 0 0,26 14-568 0 0,-18-9 411 0 0,45 24-1040 0 0,1-1-1 0 0,28 7 1198 0 0,-57-25 1097 0 0,24 13-1097 0 0,-42-19 175 0 0,-1 0 1 0 0,0 0-1 0 0,0 1 1 0 0,0 0-1 0 0,-1 1 1 0 0,0-1 0 0 0,5 7-176 0 0,-10-11 57 0 0,0 1 0 0 0,0 0 0 0 0,-1 0 0 0 0,1-1 0 0 0,-1 1 0 0 0,1 0 0 0 0,-1 0 0 0 0,0 0 1 0 0,0 1-1 0 0,0-1 0 0 0,-1 0 0 0 0,1 0 0 0 0,-1 0 0 0 0,0 1 0 0 0,0 0-57 0 0,0 1 6 0 0,0 0 0 0 0,-1 0-1 0 0,0 0 1 0 0,0 0 0 0 0,-1 0-1 0 0,1-1 1 0 0,-1 1 0 0 0,0 0-1 0 0,-2 2-5 0 0,-1 2-47 0 0,-1 1 0 0 0,0-2 0 0 0,-1 1-1 0 0,0-1 1 0 0,0 0 0 0 0,-1 0 0 0 0,0-1-1 0 0,0 0 1 0 0,-2 0 47 0 0,-2 1 54 0 0,0-1-1 0 0,0-1 0 0 0,0 0 1 0 0,-1 0-1 0 0,0-1 0 0 0,-1-1 1 0 0,1 0-1 0 0,-1-1 0 0 0,1 0 1 0 0,-1-1-1 0 0,-2-1-53 0 0,-29 2 402 0 0,1-3 0 0 0,-38-5-402 0 0,12 1-179 0 0,50 4-179 0 0,1-3-96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31.4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161 19 455 0 0,'0'0'1218'0'0,"0"0"139"0"0,0 0 62 0 0,-2-1 58 0 0,-1-1-400 0 0,0 0 0 0 0,0 0 0 0 0,-1 0 0 0 0,0 0 0 0 0,1 1 0 0 0,-1-1 0 0 0,0 1 0 0 0,0 0 0 0 0,-1 0-1077 0 0,3 0 1292 0 0,2 1-133 0 0,-4 0-350 0 0,4 0-780 0 0,-1 0 0 0 0,1 0 0 0 0,0 0 0 0 0,0 0 0 0 0,0 0 1 0 0,-1 0-1 0 0,1 0 0 0 0,0 0 0 0 0,0 0 0 0 0,-1 0 1 0 0,1 0-1 0 0,0 0 0 0 0,0 0 0 0 0,0 0 0 0 0,-1 0 1 0 0,1 0-1 0 0,0 0 0 0 0,0 0 0 0 0,-1 0 0 0 0,1 0 1 0 0,0 0-1 0 0,0 0 0 0 0,0 0 0 0 0,-1 0 0 0 0,1 1 1 0 0,0-1-1 0 0,0 0 0 0 0,0 0 0 0 0,0 0 0 0 0,-1 0 0 0 0,1 0 1 0 0,0 1-1 0 0,0-1-29 0 0,-2 2 28 0 0,0 0 0 0 0,1 0 0 0 0,-1 0 0 0 0,1 0 1 0 0,-1 1-1 0 0,1-1 0 0 0,0 0 0 0 0,-1 1 0 0 0,1-1 0 0 0,1 1 1 0 0,-1 0-1 0 0,0-1 0 0 0,0 2-28 0 0,1 2 43 0 0,-1 1 1 0 0,1 0-1 0 0,0 0 0 0 0,0-1 1 0 0,1 1-44 0 0,10 165 853 0 0,-10-121-317 0 0,-3 0 1 0 0,-3 19-537 0 0,-14 43 644 0 0,-1 10-233 0 0,19-108-408 0 0,1 1 1 0 0,0-1 0 0 0,1 1-1 0 0,1 0 1 0 0,0-1 0 0 0,1 0-1 0 0,4 11-3 0 0,3 3 16 0 0,0 0 0 0 0,2 0 0 0 0,6 7-16 0 0,-18-35 6 0 0,1 0-1 0 0,-1-1 1 0 0,0 1-1 0 0,0-1 1 0 0,1 1-1 0 0,-1 0 1 0 0,0-1-1 0 0,0 1 1 0 0,0-1-1 0 0,0 1 1 0 0,0 0-1 0 0,0-1 1 0 0,0 1-1 0 0,0 0 1 0 0,0 0-6 0 0,0 1 13 0 0,-3 8 51 0 0,2-8-61 0 0,-1 0 0 0 0,0 0 0 0 0,0 0 0 0 0,0 0 0 0 0,0 0 0 0 0,0 0 0 0 0,-1 0 0 0 0,1-1 0 0 0,0 0 0 0 0,-1 1 0 0 0,1-1 0 0 0,-1 0 0 0 0,-2 1-3 0 0,-7 2-87 0 0,0 0-1 0 0,-5 0 88 0 0,16-4-8 0 0,-21 4-1660 0 0,-1 0-6160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32.2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152 119 10079 0 0,'-46'-40'942'0'0,"-6"-5"357"0"0,42 38 1228 0 0,0 0 0 0 0,-8-4-2527 0 0,18 11-19 0 0,-13-7 2013 0 0,11 5-82 0 0,9 5-1362 0 0,14 7-484 0 0,1 2 0 0 0,-2 0 0 0 0,6 5-66 0 0,28 16-2 0 0,87 43-1770 0 0,128 48 1772 0 0,-136-68-941 0 0,62 24 35 0 0,-99-45 571 0 0,8-2 335 0 0,111 36 581 0 0,-153-45 328 0 0,-1 2 1 0 0,22 16-910 0 0,-67-33 216 0 0,0 1 0 0 0,0 1 1 0 0,0 1-1 0 0,-2 0 1 0 0,1 1-1 0 0,2 4-216 0 0,-15-15 6 0 0,0 1 1 0 0,0-1-1 0 0,0 1 0 0 0,0 0 1 0 0,-1 0-1 0 0,1 0 0 0 0,-1 0 1 0 0,0 0-1 0 0,0 0 0 0 0,0 0 0 0 0,0 0 1 0 0,0 1-1 0 0,0-1 0 0 0,-1 0 1 0 0,0 0-1 0 0,0 1 0 0 0,0-1 0 0 0,0 0 1 0 0,0 1-1 0 0,-1-1 0 0 0,1 0 1 0 0,-1 0-1 0 0,0 0 0 0 0,0 1 0 0 0,0-1 1 0 0,0 0-1 0 0,-1 0 0 0 0,0 1-6 0 0,-2 3 26 0 0,0 1 0 0 0,-1-2 1 0 0,0 1-1 0 0,0 0 0 0 0,-1-1 0 0 0,1 0 0 0 0,-1-1 0 0 0,-1 1 0 0 0,1-1 0 0 0,-1 0 0 0 0,0 0-26 0 0,-2-1 90 0 0,0 1 1 0 0,0-2-1 0 0,0 1 1 0 0,0-1-1 0 0,-6 1-90 0 0,-8 2 125 0 0,-232 66 978 0 0,63-20-629 0 0,110-27-363 0 0,-25 14-111 0 0,22-1 0 0 0,-40 24 0 0 0,95-45-10 0 0,-69 35 43 0 0,76-42-19 0 0,-1-1-1 0 0,0 0 1 0 0,-10 1-14 0 0,30-9-1 0 0,0 0-1 0 0,0 0 0 0 0,1-1 0 0 0,-1 1 0 0 0,0-1 0 0 0,1 0 0 0 0,-4 0 2 0 0,6 0-8 0 0,1 0 1 0 0,0-1 0 0 0,0 1-1 0 0,0 0 1 0 0,-1 0-1 0 0,1 0 1 0 0,0 0-1 0 0,0 0 1 0 0,0 0 0 0 0,0 0-1 0 0,-1 0 1 0 0,1-1-1 0 0,0 1 1 0 0,0 0 0 0 0,0 0-1 0 0,0 0 1 0 0,-1 0-1 0 0,1-1 1 0 0,0 1-1 0 0,0 0 1 0 0,0 0 0 0 0,0 0-1 0 0,0-1 1 0 0,0 1-1 0 0,0 0 1 0 0,0 0 0 0 0,0-1-1 0 0,0 1 1 0 0,0 0-1 0 0,0 0 1 0 0,0 0-1 0 0,0-1 1 0 0,0 1 0 0 0,0 0-1 0 0,0 0 1 0 0,0 0-1 0 0,0-1 1 0 0,0 1 7 0 0,2-8-201 0 0,-1 6 129 0 0,1 0 0 0 0,0 0-1 0 0,0 0 1 0 0,0 0 0 0 0,0 0 0 0 0,0 0 0 0 0,0 1-1 0 0,0-1 1 0 0,1 1 0 0 0,-1-1 0 0 0,0 1 0 0 0,1 0-1 0 0,-1 0 1 0 0,2 0 72 0 0,-3 1-26 0 0,19-8-617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32.71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90 151 10015 0 0,'-2'0'231'0'0,"-10"0"21"0"0,-5-1-42 0 0,0 2 0 0 0,0 1 1 0 0,-3 0-211 0 0,18-1 330 0 0,2-1 84 0 0,-1 1 8 0 0,1 0-357 0 0,0-1 0 0 0,-1 1 0 0 0,1 0 0 0 0,0 0 0 0 0,-1 0-1 0 0,1-1 1 0 0,0 1 0 0 0,0 0 0 0 0,0 0 0 0 0,0 0 0 0 0,0 0 0 0 0,0 0-1 0 0,0-1 1 0 0,0 1 0 0 0,0 0 0 0 0,1 0 0 0 0,-1 0 0 0 0,0 0-1 0 0,0-1 1 0 0,1 2-65 0 0,1 1 120 0 0,-1 0-1 0 0,1-1 1 0 0,0 1-1 0 0,-1 0 1 0 0,1-1-1 0 0,1 2-119 0 0,5 4 286 0 0,1 0 0 0 0,-1-1 0 0 0,3 1-286 0 0,20 14 957 0 0,21 11-957 0 0,0 0 217 0 0,-35-23 79 0 0,0 0 0 0 0,1-1 0 0 0,0-1 0 0 0,0 0 0 0 0,1-2 0 0 0,0 0 0 0 0,0-1 0 0 0,1-1 0 0 0,-1-1 0 0 0,9 0-296 0 0,-5-2 209 0 0,-1-1 1 0 0,1-2 0 0 0,-1 0 0 0 0,0-2 0 0 0,4-1-210 0 0,110-32 1282 0 0,-85 22-1123 0 0,-9 4-368 0 0,-1 0-1067 0 0,36-15 1276 0 0,-64 20-158 0 0,-1 1 1 0 0,1-2-1 0 0,-1 1 1 0 0,-1-2-1 0 0,1 0 1 0 0,-1 0 0 0 0,-1-1-1 0 0,1 0 1 0 0,-1-1 157 0 0,-9 8-13 0 0,0 1 1 0 0,0 0 0 0 0,0 0-1 0 0,0-1 1 0 0,0 1 0 0 0,0-1-1 0 0,0 1 1 0 0,-1-1 0 0 0,1 1-1 0 0,0-1 1 0 0,-1 1 0 0 0,1-1-1 0 0,-1 0 1 0 0,0 1 0 0 0,0-1-1 0 0,1 1 1 0 0,-1-1 0 0 0,0 0-1 0 0,0 1 1 0 0,-1-2 12 0 0,1 1-4 0 0,-1 0-1 0 0,0 0 1 0 0,0 1 0 0 0,0-1-1 0 0,0 0 1 0 0,0 1-1 0 0,0-1 1 0 0,0 0-1 0 0,0 1 1 0 0,-1 0 0 0 0,1-1-1 0 0,0 1 1 0 0,-1 0-1 0 0,0-1 1 0 0,1 1 0 0 0,-1 0-1 0 0,-1 0 5 0 0,-24-13 614 0 0,-1 1 1 0 0,0 2-1 0 0,-1 1 0 0 0,-9-2-614 0 0,6 2 407 0 0,-32-8 169 0 0,0 2 0 0 0,-1 4 0 0 0,-1 2 0 0 0,-66-1-576 0 0,115 10-79 0 0,-1 1 1 0 0,-5 2 78 0 0,-2 1-211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33.2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15375 0 0,'0'0'-6152'0'0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33.5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1440 26 919 0 0,'0'0'267'0'0,"0"0"784"0"0,2-11 3222 0 0,-3 7 5159 0 0,-5 2-9152 0 0,-1 0 0 0 0,0 0 0 0 0,0 0 0 0 0,1 1 0 0 0,-1 0 0 0 0,0 1 0 0 0,0 0 0 0 0,-6 0-280 0 0,-15 2 341 0 0,-17 4-341 0 0,26-3 35 0 0,-136 14 1169 0 0,0-7 0 0 0,-123-8-1204 0 0,119-6 1030 0 0,-305-13-246 0 0,395 15-1493 0 0,68 2 475 0 0,1 0-146 0 0,0 0-62 0 0,0 0-7 0 0,1 1-116 0 0,0 1 247 0 0,0 0 0 0 0,1 0 0 0 0,0 0 0 0 0,-1 0 0 0 0,1-1 0 0 0,0 1 0 0 0,0-1 0 0 0,0 0 0 0 0,0 1 0 0 0,0-1 0 0 0,0 0 0 0 0,0 0 0 0 0,1 0 0 0 0,-1 0 318 0 0,16 5-5814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34.3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37 143 455 0 0,'-2'1'43'0'0,"0"0"-1"0"0,1 0 1 0 0,-1-1-1 0 0,0 1 1 0 0,0-1-1 0 0,0 1 1 0 0,0-1-1 0 0,0 0 0 0 0,0 0 1 0 0,-2 1-43 0 0,1-2 486 0 0,1 1 519 0 0,-5 1 623 0 0,5-1 4276 0 0,7-6-5466 0 0,0 1-1 0 0,0 0 0 0 0,1 0 1 0 0,-1 1-1 0 0,1-1 0 0 0,0 1 0 0 0,0 0 1 0 0,0 1-1 0 0,1 0 0 0 0,-1 0 1 0 0,1 0-1 0 0,0 1 0 0 0,0-1 0 0 0,0 2 1 0 0,0-1-1 0 0,2 1-437 0 0,19-3 700 0 0,-1 2-1 0 0,0 1 1 0 0,19 2-700 0 0,286 13-814 0 0,-75-6-917 0 0,42 1 315 0 0,0-13 2255 0 0,-57-15 1997 0 0,-181 12-1149 0 0,-1-4 0 0 0,56-17-1687 0 0,-104 24 261 0 0,0 0 0 0 0,0-1 0 0 0,0 0 0 0 0,6-5-261 0 0,-17 9 100 0 0,-1 1-4 0 0,-1-1-33 0 0,0 0-77 0 0,1-1 1 0 0,-1 1-1 0 0,0 0 1 0 0,0 0-1 0 0,0 0 1 0 0,0 0-1 0 0,0 1 1 0 0,0-1-1 0 0,0 0 1 0 0,0 0-1 0 0,0 1 1 0 0,-1-1-1 0 0,1 0 1 0 0,0 1-1 0 0,0-1 1 0 0,-1 1-1 0 0,1 0 1 0 0,0-1-1 0 0,-1 1 1 0 0,1 0-1 0 0,0 0 1 0 0,-1 0 13 0 0,-3 0-25 0 0,0 0 1 0 0,-1 0-1 0 0,1 1 1 0 0,0 0-1 0 0,0 0 25 0 0,-3 0-68 0 0,-36 6-907 0 0,41-6-550 0 0,-5 3-5798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40.4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1 556 1839 0 0,'0'0'83'0'0,"0"0"162"0"0,0 0 641 0 0,0 0 275 0 0,0 0 58 0 0,0 0-129 0 0,0 0-586 0 0,0 0-257 0 0,0 0-50 0 0,0 0 35 0 0,0 0 168 0 0,0 0 75 0 0,0 0 18 0 0,0 0 15 0 0,0 0 50 0 0,0 0 18 0 0,0 0 6 0 0,0 0 0 0 0,0 0-13 0 0,0 0-8 0 0,0 0-1 0 0,0 0-4 0 0,0 0-17 0 0,0 0-10 0 0,0 0-1 0 0,0 0-8 0 0,0 0-32 0 0,0 0-9 0 0,0 0-6 0 0,5-11 662 0 0,0-4-1085 0 0,1 0 0 0 0,1 1 0 0 0,1 0 1 0 0,0 0-1 0 0,8-10-50 0 0,7-12-658 0 0,3-10-1710 0 0,7-20 2368 0 0,-23 44-547 0 0,-1-2 0 0 0,-1 1-1 0 0,-1-1 1 0 0,0-2 547 0 0,-4 7-104 0 0,0 1-1 0 0,-2-1 1 0 0,0 0-1 0 0,-1-15 105 0 0,-2 12 1623 0 0,-1 1 0 0 0,-1-7-1623 0 0,3 27 337 0 0,1 1-74 0 0,0 0-290 0 0,0 0-54 0 0,0 0 14 0 0,0 0-2 0 0,0 0-22 0 0,0 0 33 0 0,0 0 150 0 0,7 8 186 0 0,3 9 364 0 0,1 1 0 0 0,-2 0 0 0 0,3 11-642 0 0,-2-7 325 0 0,1-1 1 0 0,2 3-326 0 0,-9-17-65 0 0,1 0-1 0 0,0 0 1 0 0,1-1 0 0 0,-1 1 0 0 0,1-1-1 0 0,0 0 1 0 0,7 4 65 0 0,47 32-1090 0 0,2-2-1 0 0,26 10 1091 0 0,-56-34 144 0 0,-17-9 469 0 0,0 0-1 0 0,-1 1 0 0 0,7 6-612 0 0,-20-13 72 0 0,0 0-1 0 0,0 0 0 0 0,0 0 1 0 0,0 0-1 0 0,0 0 0 0 0,0 0 1 0 0,-1 0-1 0 0,1 0 0 0 0,0 1 1 0 0,0-1-1 0 0,-1 0 0 0 0,1 1-71 0 0,1 5 138 0 0,0 1-70 0 0,-2-6-84 0 0,0 0 1 0 0,0 0 0 0 0,0 0 0 0 0,0 0 0 0 0,0 0-1 0 0,0 0 1 0 0,-1-1 0 0 0,1 1 0 0 0,-1 0 0 0 0,1 0-1 0 0,-1 0 1 0 0,0 0 0 0 0,0-1 0 0 0,0 1 0 0 0,0 0 0 0 0,0-1-1 0 0,0 1 1 0 0,0 0 0 0 0,0-1 0 0 0,-1 0 0 0 0,1 1-1 0 0,-1-1 1 0 0,1 0 15 0 0,-5 3 11 0 0,0 0-1 0 0,0 0 1 0 0,0-1-1 0 0,0 0 1 0 0,-1 0-1 0 0,1-1 1 0 0,-1 0-1 0 0,0 0 1 0 0,1-1-1 0 0,-6 1-10 0 0,-14 1 613 0 0,-1 0 0 0 0,-5-3-613 0 0,-8 2 460 0 0,-45 8-558 0 0,0-1-165 0 0,68-8 213 0 0,0-1 0 0 0,0 0 0 0 0,-17-4 50 0 0,30 4-2 0 0,-12-4 15 0 0,6 0 43 0 0,2 2 19 0 0,7 1-46 0 0,1 1-146 0 0,0 0-17 0 0,0 0-8 0 0,0 0-61 0 0,0 0-21 0 0,0 0-7 0 0,0 0-7 0 0,0 0-29 0 0,0 0-12 0 0,0 0-1 0 0,0 0-38 0 0,0 0-165 0 0,0 0-77 0 0,0 0-1081 0 0,0 0-4269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44.1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11775 0 0,'0'0'-4712'0'0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34.92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0 400 399 0 0,'0'0'408'0'0,"0"0"32"0"0,0 0 10 0 0,0 0 44 0 0,0 0 169 0 0,9-13 3043 0 0,-6 9 3701 0 0,7-3-7314 0 0,-1 0-1 0 0,-1-1 1 0 0,1 0-1 0 0,-1 0 1 0 0,0-1-1 0 0,-1 0 1 0 0,0 0-1 0 0,0-1 1 0 0,-1 1-1 0 0,-1-2 1 0 0,5-8-93 0 0,0-12 530 0 0,0 0 0 0 0,-2-1 0 0 0,-2 0 0 0 0,2-17-530 0 0,0-1-78 0 0,-7 43-79 0 0,0 1-158 0 0,0 1 0 0 0,0-1 0 0 0,0 1 0 0 0,1 0 0 0 0,1-3 315 0 0,-2 7-328 0 0,-1 1 35 0 0,0 0 18 0 0,0 0 3 0 0,0 0 30 0 0,0 0 116 0 0,2 0 188 0 0,0 0-1 0 0,0 0 0 0 0,0 1 0 0 0,1-1 1 0 0,-1 1-1 0 0,0 0 0 0 0,0 0 0 0 0,0-1 1 0 0,0 1-1 0 0,0 1 0 0 0,0-1 0 0 0,-1 0 1 0 0,2 1-62 0 0,22 21 451 0 0,-9-9-164 0 0,-12-10-296 0 0,24 20-1054 0 0,2-1-1 0 0,0-1 1 0 0,1-1-1 0 0,15 6 1064 0 0,-38-23-195 0 0,11 5-178 0 0,-1 1 0 0 0,0 0 0 0 0,-1 2 373 0 0,-16-11 298 0 0,-1-1 81 0 0,10 11 1306 0 0,-9-10-1594 0 0,-1 1-1 0 0,1 0 0 0 0,-1 0 0 0 0,0 0 1 0 0,1 0-1 0 0,-1 0 0 0 0,0-1 1 0 0,0 1-1 0 0,0 0 0 0 0,0 0 0 0 0,-1 0 1 0 0,1 0-1 0 0,0 0 0 0 0,-1 0-90 0 0,0 2-47 0 0,-1-1-1 0 0,1 0 0 0 0,0 0 1 0 0,-1 0-1 0 0,0 0 0 0 0,-1 3 48 0 0,-6 9-379 0 0,9-13 188 0 0,-2-1-1 0 0,-5 4 32 0 0,1 0 171 0 0,4-4 212 0 0,0 0 1 0 0,0 0-1 0 0,0 0 1 0 0,0-1-1 0 0,-1 1 0 0 0,1 0 1 0 0,0-1-1 0 0,0 0 1 0 0,-1 1-1 0 0,1-1 1 0 0,0 0-1 0 0,-1 0 0 0 0,1-1 1 0 0,0 1-1 0 0,-1 0 1 0 0,0-1-224 0 0,-6-1 426 0 0,1 1 1 0 0,-1 0 0 0 0,0 1-1 0 0,0 0 1 0 0,0 0 0 0 0,0 1-1 0 0,1 0 1 0 0,-8 1-427 0 0,-7 5-39 0 0,-5 1-715 0 0,-13 1 754 0 0,32-8-202 0 0,0 0 0 0 0,0 0 1 0 0,1-1-1 0 0,-1 0 0 0 0,0 0 0 0 0,-8-2 202 0 0,0-3-43 0 0,17 5-115 0 0,-1-1 0 0 0,0 1 0 0 0,1 0 0 0 0,-1 0 0 0 0,0-1 0 0 0,1 1 0 0 0,-1 0 0 0 0,0-1 0 0 0,1 1 0 0 0,-1-1 0 0 0,1 1 0 0 0,-1-1 0 0 0,1 1 0 0 0,-1-1 0 0 0,1 1 0 0 0,-1-1 0 0 0,1 1 0 0 0,-1-1 0 0 0,1 0 158 0 0,0 1-854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48.0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1 1 6703 0 0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54.8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63 185 3743 0 0,'-1'-2'51'0'0,"-1"-1"-17"0"0,-11-1 265 0 0,10 3 165 0 0,1 0-1 0 0,0 1 0 0 0,-1-1 0 0 0,1 0 0 0 0,0 0 1 0 0,0 0-1 0 0,0 0 0 0 0,0-1 0 0 0,0 1 0 0 0,0-1 1 0 0,0 1-1 0 0,0-1 0 0 0,1 1 0 0 0,-1-1 0 0 0,0 0 1 0 0,1 0-1 0 0,0 0 0 0 0,-1 0 0 0 0,1 0 0 0 0,0 0-463 0 0,0 1 1584 0 0,1-1-81 0 0,-6-15 933 0 0,6 17-2349 0 0,0-1 1 0 0,0 0-1 0 0,0 1 1 0 0,0-1-1 0 0,0 0 0 0 0,0 1 1 0 0,0-1-1 0 0,0 0 0 0 0,0 0 1 0 0,0 1-1 0 0,1-1 1 0 0,-1 0-1 0 0,0 1 0 0 0,0-1 1 0 0,1 0-1 0 0,-1 1 1 0 0,1-1-1 0 0,-1 1 0 0 0,0-1 1 0 0,1 1-1 0 0,-1-1 0 0 0,1 1 1 0 0,-1-1-1 0 0,1 0-87 0 0,6-4 114 0 0,-2 1-6 0 0,0 1-1 0 0,0-1 1 0 0,1 1 0 0 0,-1 0 0 0 0,0 1-1 0 0,1-1 1 0 0,5 0-108 0 0,10-3-65 0 0,-1 2 0 0 0,1 1 0 0 0,0 0 0 0 0,11 1 65 0 0,88 3-384 0 0,-83 0 332 0 0,341 14 119 0 0,-56-2 250 0 0,245-9-165 0 0,-301-18 608 0 0,33-15-760 0 0,4-9 261 0 0,-244 31-1100 0 0,1 2-1 0 0,-1 3 0 0 0,43 4 840 0 0,-96-2-49 0 0,0 1 0 0 0,0-1 0 0 0,0 2 0 0 0,0-1 1 0 0,0 1-1 0 0,0 0 0 0 0,0 0 0 0 0,-1 0 0 0 0,1 1 1 0 0,3 2 48 0 0,-8-5 8 0 0,0 1 0 0 0,-1-1 0 0 0,1 0 0 0 0,0 1 0 0 0,-1-1 0 0 0,1 1 0 0 0,0-1 1 0 0,-1 1-1 0 0,1-1 0 0 0,-1 1 0 0 0,1-1 0 0 0,-1 1 0 0 0,1-1 0 0 0,-1 1 0 0 0,1 0 1 0 0,-1-1-1 0 0,0 1 0 0 0,1 0 0 0 0,-1 0 0 0 0,0-1 0 0 0,0 1 0 0 0,1 0 0 0 0,-1-1 1 0 0,0 1-1 0 0,0 0 0 0 0,0 0 0 0 0,0-1 0 0 0,0 1 0 0 0,0 0 0 0 0,0 0 0 0 0,0 0 1 0 0,0-1-1 0 0,-1 1 0 0 0,1 0 0 0 0,0-1 0 0 0,0 1 0 0 0,-1 0 0 0 0,1 0-8 0 0,-1 2 134 0 0,1-2 196 0 0,0-1 12 0 0,0 0-7 0 0,-8 8-1783 0 0,12-4-5727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55.4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 9 3887 0 0,'-1'-1'83'0'0,"-24"-6"246"0"0,24 7-270 0 0,1 0 94 0 0,0 0 369 0 0,0 0 159 0 0,0 0 30 0 0,0 0 10 0 0,1 0 12 0 0,32 8 2710 0 0,-30-7-3067 0 0,0 1-1 0 0,1-1 1 0 0,-1 0 0 0 0,0 1-1 0 0,0-1 1 0 0,0 1 0 0 0,0 0-1 0 0,2 2-375 0 0,-3-2 269 0 0,-1 0 0 0 0,1 0 0 0 0,-1 1 0 0 0,0-1 0 0 0,1 0-1 0 0,-1 1 1 0 0,0-1 0 0 0,-1 0 0 0 0,1 1 0 0 0,0-1 0 0 0,-1 1 0 0 0,1 0 0 0 0,-1-1-1 0 0,0 2-268 0 0,1 5 724 0 0,-1 0-1 0 0,0 0 1 0 0,-2 5-724 0 0,-1 31 1222 0 0,0-11-997 0 0,-4 15-225 0 0,-1-2-224 0 0,2 0 0 0 0,2 1 1 0 0,2 0-1 0 0,2 0 0 0 0,2 0 1 0 0,2-1-1 0 0,4 12 224 0 0,1-13-50 0 0,2 16 1195 0 0,1 34-1145 0 0,-12-79 571 0 0,0-15-269 0 0,0-1-17 0 0,-1 0-215 0 0,0 0-1 0 0,0 0 0 0 0,0 1 0 0 0,0-1 0 0 0,0 0 0 0 0,0-1 0 0 0,0 1 0 0 0,0 0 0 0 0,0 0 0 0 0,0 0 1 0 0,0-1-1 0 0,-1 1 0 0 0,1 0 0 0 0,0-1 0 0 0,-1 1 0 0 0,1-1 0 0 0,0 0 0 0 0,-2 1-69 0 0,-3 1-84 0 0,-2 1-129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56.1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71 26 3743 0 0,'0'0'83'0'0,"0"0"12"0"0,1-1 7 0 0,6-23 297 0 0,-6 23-76 0 0,-1 1 11 0 0,0 0 73 0 0,0 0 296 0 0,-2 10 987 0 0,-2 17 474 0 0,0-1 0 0 0,-2 0 0 0 0,-1 0 0 0 0,-1 2-2164 0 0,-23 58 3680 0 0,26-68-2961 0 0,1 0 0 0 0,0 0 0 0 0,0 18-719 0 0,4-23 55 0 0,0 0 0 0 0,1 0 0 0 0,1 1 0 0 0,0-1-1 0 0,0 0 1 0 0,2 0 0 0 0,0-1 0 0 0,0 1 0 0 0,1-1-1 0 0,0 0 1 0 0,7 10-55 0 0,-7-12-48 0 0,-1 0 1 0 0,0 0-1 0 0,1 6 48 0 0,11 28-107 0 0,-16-43 33 0 0,0 9-291 0 0,-1-2-1283 0 0,1-6-5767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56.6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1749 24 2239 0 0,'0'0'92'0'0,"0"0"-17"0"0,-1-2-20 0 0,0 1 243 0 0,0-1 0 0 0,0 1 1 0 0,0-1-1 0 0,0 1 0 0 0,-1-1 0 0 0,1 1 1 0 0,-1 0-1 0 0,1 0 0 0 0,-1 0 0 0 0,1 0 1 0 0,-1 0-1 0 0,1 0 0 0 0,-1 0 1 0 0,0 0-1 0 0,1 0 0 0 0,-1 1 0 0 0,0-1 1 0 0,0 1-1 0 0,0-1 0 0 0,0 1 0 0 0,1 0 1 0 0,-1 0-1 0 0,0 0 0 0 0,0 0 0 0 0,0 0 1 0 0,0 0-1 0 0,0 0-298 0 0,-85 3 3889 0 0,63-2-3317 0 0,-34 1 872 0 0,1 3 0 0 0,-16 5-1444 0 0,7-1 901 0 0,0-4 0 0 0,-54-1-901 0 0,-7-1 750 0 0,-123 1 669 0 0,89-4-782 0 0,19-2-534 0 0,59 0-51 0 0,1 4 1 0 0,-12 4-53 0 0,64-2-6 0 0,2-2-12 0 0,-1 2-1 0 0,1 1 1 0 0,0 1-1 0 0,-10 4 19 0 0,36-9-31 0 0,-1 0 0 0 0,1 0 0 0 0,0 0 0 0 0,0 0 1 0 0,0 0-1 0 0,0 0 0 0 0,0 1 0 0 0,0-1 0 0 0,0 1 0 0 0,1-1 0 0 0,-1 1 0 0 0,0 0 0 0 0,1-1 0 0 0,-1 1 0 0 0,0 1 31 0 0,2-2-261 0 0,0-1-54 0 0,0 3 100 0 0,1 0-1 0 0,-1 0 1 0 0,1-1-1 0 0,0 1 1 0 0,0 0-1 0 0,0-1 1 0 0,0 1-1 0 0,0-1 1 0 0,1 1-1 0 0,-1-1 1 0 0,1 0-1 0 0,0 1 1 0 0,-1-1-1 0 0,1 0 1 0 0,0 0-1 0 0,0 0 1 0 0,0-1-1 0 0,1 1 1 0 0,0 1 215 0 0,11 6-6402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57.5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 23 1983 0 0,'0'0'84'0'0,"-4"-8"2638"0"0,2 5 715 0 0,0 0 3383 0 0,2 3-6740 0 0,0 0 0 0 0,0 0 0 0 0,0 0 0 0 0,0 0 0 0 0,0 0 1 0 0,0 0-1 0 0,-1 0 0 0 0,1 0 0 0 0,0 0 0 0 0,0 0 0 0 0,0 0 0 0 0,0 0 0 0 0,0-1 0 0 0,0 1 1 0 0,0 0-1 0 0,0 0 0 0 0,0 0 0 0 0,0 0 0 0 0,0 0 0 0 0,0 0 0 0 0,0 0 0 0 0,0-1 0 0 0,0 1 1 0 0,0 0-1 0 0,0 0 0 0 0,0 0 0 0 0,0 0 0 0 0,0 0 0 0 0,0 0 0 0 0,0 0 0 0 0,0-1 0 0 0,0 1 1 0 0,0 0-1 0 0,0 0 0 0 0,0 0 0 0 0,0 0 0 0 0,0 0 0 0 0,0 0 0 0 0,0 0 0 0 0,0 0 0 0 0,0-1 1 0 0,0 1-1 0 0,0 0 0 0 0,0 0 0 0 0,1 0 0 0 0,-1 0 0 0 0,0 0 0 0 0,0 0 0 0 0,0 0 0 0 0,0 0 1 0 0,0 0-1 0 0,0 0 0 0 0,0 0 0 0 0,0 0 0 0 0,1 0 0 0 0,-1 0 0 0 0,0-1 0 0 0,0 1 0 0 0,0 0 1 0 0,0 0-1 0 0,0 0 0 0 0,0 0 0 0 0,0 0 0 0 0,1 0 0 0 0,-1 0 0 0 0,0 1-80 0 0,15-4 648 0 0,20 2-1546 0 0,281 7-1440 0 0,0 1 2819 0 0,-134 1 2562 0 0,-168-7-2795 0 0,30 4 418 0 0,15 5-666 0 0,-26-4-121 0 0,0-1 0 0 0,0-2-1 0 0,1-2 122 0 0,117 5-1446 0 0,-121-5 1239 0 0,1 1 1 0 0,-1 1 0 0 0,9 4 206 0 0,-38-7 53 0 0,-1 0 13 0 0,0 0 19 0 0,0 0 64 0 0,0 0 31 0 0,0 0 4 0 0,0 0 10 0 0,0 0 39 0 0,0 0 20 0 0,-12 1 218 0 0,-1 1 0 0 0,1 0 0 0 0,-5 2-471 0 0,-13 2-424 0 0,1-3-3518 0 0,29-3 2351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09:59.7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168 335 3967 0 0,'-1'-1'91'0'0,"-13"-14"77"0"0,11 11 170 0 0,-1 0 0 0 0,1 0 0 0 0,-1 0 1 0 0,0 1-1 0 0,-2-2-338 0 0,5 4 1725 0 0,1 1 88 0 0,0 0-122 0 0,0 0-560 0 0,0 0-246 0 0,0 0-48 0 0,0 0-79 0 0,49 5 664 0 0,-7-5-1598 0 0,0-2 0 0 0,-1-2 0 0 0,1-1 0 0 0,-1-2 0 0 0,0-3 0 0 0,0 0 0 0 0,15-9 176 0 0,-47 16-28 0 0,0-2 0 0 0,0 1-1 0 0,0-1 1 0 0,0-1 0 0 0,-1 0-1 0 0,0 0 1 0 0,0 0 0 0 0,-1-1-1 0 0,0 0 1 0 0,0-1-1 0 0,0 0 29 0 0,-4 5 52 0 0,-1-1 0 0 0,1 0-1 0 0,-1 0 1 0 0,0 0-1 0 0,0 0 1 0 0,-1 0-1 0 0,1 0 1 0 0,-1 0-1 0 0,0-1 1 0 0,0 1 0 0 0,0-4-52 0 0,0 4 72 0 0,-1 0 1 0 0,-1 1 0 0 0,1-1 0 0 0,0 0 0 0 0,-1 1 0 0 0,0-1-1 0 0,0 1 1 0 0,0-1 0 0 0,0 1 0 0 0,-1 0 0 0 0,1-1 0 0 0,-1 1 0 0 0,0 0-1 0 0,0 0 1 0 0,-2-3-73 0 0,0 0 13 0 0,-1 1 0 0 0,0-1 0 0 0,0 1 0 0 0,0 0 0 0 0,0 0 0 0 0,-1 1 0 0 0,0 0 0 0 0,0 0 0 0 0,-2-1-13 0 0,4 3 41 0 0,0 1-1 0 0,0-1 1 0 0,0 0 0 0 0,0 1-1 0 0,0 0 1 0 0,0 0 0 0 0,-1 1-1 0 0,1-1 1 0 0,-1 1 0 0 0,1 0-1 0 0,0 0 1 0 0,-1 0 0 0 0,1 0-1 0 0,0 1 1 0 0,-1 0 0 0 0,1 0-1 0 0,-1 0-40 0 0,-25 10 84 0 0,0 1 0 0 0,1 2 0 0 0,-23 14-84 0 0,25-13 118 0 0,-52 26 2150 0 0,3 5 1 0 0,-34 27-2269 0 0,102-67 55 0 0,0 0 0 0 0,1 1 0 0 0,0 0-1 0 0,0 0 1 0 0,-1 3-55 0 0,6-8 9 0 0,1 0-1 0 0,-1 0 0 0 0,1 0 0 0 0,0 1 0 0 0,0-1 0 0 0,0 0 0 0 0,0 1 0 0 0,0-1 0 0 0,0 1 0 0 0,1 1-8 0 0,-1-2 3 0 0,1-1 0 0 0,0 1 0 0 0,0-1-1 0 0,1 0 1 0 0,-1 1 0 0 0,0-1 0 0 0,0 1-1 0 0,1-1 1 0 0,-1 0 0 0 0,1 1 0 0 0,-1-1-1 0 0,1 0 1 0 0,-1 1 0 0 0,1-1 0 0 0,0 0 0 0 0,0 0-1 0 0,0 0 1 0 0,0 1 0 0 0,0-1-3 0 0,3 2-4 0 0,-1 0 1 0 0,0 0-1 0 0,1 0 1 0 0,0-1-1 0 0,-1 0 1 0 0,1 1-1 0 0,0-2 1 0 0,3 2 3 0 0,37 11-190 0 0,-28-10 125 0 0,136 35-3412 0 0,60 3 3477 0 0,-125-27-6795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10:00.7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438 73 10391 0 0,'0'0'234'0'0,"2"-7"324"0"0,-2 7-550 0 0,1-4 88 0 0,0 0-1 0 0,-1-1 0 0 0,1 1 1 0 0,-1 0-1 0 0,1 0 0 0 0,-2-4-95 0 0,1 7 148 0 0,0 0-1 0 0,0-1 0 0 0,-1 1 1 0 0,1 0-1 0 0,-1 0 0 0 0,1 0 1 0 0,-1 0-1 0 0,1 0 1 0 0,-1 0-1 0 0,0 0 0 0 0,1 0 1 0 0,-1 0-1 0 0,0 0 0 0 0,0 0 1 0 0,0 0-1 0 0,0 0 0 0 0,0 1 1 0 0,0-1-1 0 0,0 0 0 0 0,0 1 1 0 0,0-1-1 0 0,0 0 1 0 0,0 1-1 0 0,0-1 0 0 0,-1 1-147 0 0,-5-2 497 0 0,0 0 0 0 0,0 0 0 0 0,-1 0 0 0 0,1 1 0 0 0,-1 1 0 0 0,-2-1-497 0 0,-46 2 324 0 0,38 0-326 0 0,-53 2 194 0 0,-1 3 0 0 0,-44 10-192 0 0,111-15 0 0 0,0 1 0 0 0,0-1 0 0 0,0 1 0 0 0,-2 1 0 0 0,-1 2 0 0 0,8-4-5 0 0,0 0-1 0 0,0-1 1 0 0,0 1-1 0 0,0 0 1 0 0,0 0 0 0 0,0 0-1 0 0,0-1 1 0 0,0 1-1 0 0,0 0 1 0 0,0 0-1 0 0,0-1 1 0 0,1 1-1 0 0,-1 0 1 0 0,0 0 0 0 0,0-1-1 0 0,1 1 1 0 0,-1 0-1 0 0,1-1 1 0 0,-1 1-1 0 0,0-1 1 0 0,1 1 0 0 0,-1 0-1 0 0,1-1 1 0 0,-1 1-1 0 0,1-1 6 0 0,15 15-248 0 0,2-2-97 0 0,1-2-1 0 0,-1 0 1 0 0,2-1 0 0 0,0-1-1 0 0,9 2 346 0 0,-12-4-289 0 0,56 22-867 0 0,-4-1-327 0 0,16 10 1483 0 0,-63-27 260 0 0,0 2-1 0 0,-1 0 1 0 0,-1 1 0 0 0,0 1 0 0 0,14 14-260 0 0,-31-25 172 0 0,1 0 0 0 0,0 0 0 0 0,-1 0 0 0 0,0 0 0 0 0,1 1-1 0 0,-2-1 1 0 0,2 3-172 0 0,-3-5 77 0 0,0-1 0 0 0,-1 1 0 0 0,1-1-1 0 0,-1 1 1 0 0,1-1 0 0 0,-1 1 0 0 0,0-1-1 0 0,0 1 1 0 0,0 0 0 0 0,1-1 0 0 0,-1 1 0 0 0,-1-1-1 0 0,1 1 1 0 0,0 0 0 0 0,0-1 0 0 0,-1 1-1 0 0,1-1 1 0 0,-1 1 0 0 0,1-1 0 0 0,-1 1 0 0 0,0-1-1 0 0,1 1 1 0 0,-1-1 0 0 0,0 0 0 0 0,0 1-1 0 0,0-1 1 0 0,0 0-77 0 0,-5 5 213 0 0,0 0 0 0 0,0-1 0 0 0,-1 0 0 0 0,0 0 1 0 0,1-1-1 0 0,-2 0 0 0 0,1 0 0 0 0,0-1 0 0 0,-1 0 0 0 0,-4 2-213 0 0,-15 3 411 0 0,0-1 1 0 0,-12 1-412 0 0,-109 14 572 0 0,87-14-538 0 0,9-1-114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15:18:06.206"/>
    </inkml:context>
    <inkml:brush xml:id="br0">
      <inkml:brushProperty name="width" value="0.05" units="cm"/>
      <inkml:brushProperty name="height" value="0.05" units="cm"/>
      <inkml:brushProperty name="color" value="#66CC00"/>
    </inkml:brush>
  </inkml:definitions>
  <inkml:trace contextRef="#ctx0" brushRef="#br0">62 1 1839 0 0,'-14'3'0'0'0,"4"0"72"0"0,0 1-72 0 0,-1 0 104 0 0,3 0-104 0 0,8-4 0 0 0,0 0 0 0 0,-8 3 0 0 0,8-3 320 0 0,0 0 32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27.32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1857 34 1839 0 0,'0'0'83'0'0,"0"0"77"0"0,0 0 283 0 0,0 0 121 0 0,0 0 20 0 0,0 0-108 0 0,0 0-479 0 0,0 0-205 0 0,0 0-44 0 0,0 0-61 0 0,0 0-214 0 0,-1-1-90 0 0,-10-11-585 0 0,10 11 957 0 0,1 1 138 0 0,-2-2 31 0 0,-1 0 245 0 0,0 0 0 0 0,0 0-1 0 0,0 0 1 0 0,0 1 0 0 0,0-1-1 0 0,-1 1 1 0 0,1 0-1 0 0,0 0 1 0 0,-1 0 0 0 0,1 0-1 0 0,-1 0 1 0 0,0 1-1 0 0,1 0 1 0 0,-1 0 0 0 0,0 0-169 0 0,-3 0 327 0 0,0 1 0 0 0,0 0 1 0 0,1 0-1 0 0,-1 0 1 0 0,0 1-1 0 0,1 0 1 0 0,-6 3-328 0 0,10-4-168 0 0,2-1-22 0 0,0 0 4 0 0,0 0 20 0 0,0 0 6 0 0,0 0 0 0 0,0 0 55 0 0,0 0 222 0 0,0 0 71 0 0,0 0 4 0 0,0 0 10 0 0,0 0 38 0 0,0 0 16 0 0,0 0 6 0 0,0 0 10 0 0,0 0 34 0 0,0 0 12 0 0,0 0 2 0 0,-8-4 279 0 0,6 3-513 0 0,-1 0 0 0 0,1 0-1 0 0,-1 0 1 0 0,1 1 0 0 0,-1-1 0 0 0,1 1 0 0 0,-1 0-1 0 0,0 0 1 0 0,1 0-86 0 0,-13-1 292 0 0,-1-1-46 0 0,0 0-1 0 0,0 2 1 0 0,0 0-1 0 0,0 1 1 0 0,-5 1-246 0 0,-21 1 325 0 0,-6-1 32 0 0,-57 1 166 0 0,66-3-267 0 0,-7 3-256 0 0,-26 0 140 0 0,-295 7 124 0 0,316-8-143 0 0,2 1 25 0 0,-14 3-146 0 0,-82 11-1015 0 0,132-15 902 0 0,0 0-1 0 0,-4 3 114 0 0,8-3-17 0 0,0 0 0 0 0,0 0 0 0 0,0-1 0 0 0,0 0 0 0 0,-6-1 17 0 0,9-1 1 0 0,4 1 0 0 0,0 0 1 0 0,-1 0 0 0 0,1 0 0 0 0,0 0 0 0 0,0 0 0 0 0,-1 0 0 0 0,1 0 0 0 0,0 1 0 0 0,-2 0-2 0 0,-67 3 1994 0 0,68-3-1886 0 0,3-1-4 0 0,-2 0 0 0 0,-1 0-68 0 0,-10 2 145 0 0,0-1 1 0 0,-6-1-182 0 0,4 3-637 0 0,14-1 682 0 0,-4 4 26 0 0,4-4 19 0 0,1 0 12 0 0,-1 19 319 0 0,0-1-1 0 0,2 0 1 0 0,2 19-421 0 0,-2-27 181 0 0,-1 1 0 0 0,0-1-1 0 0,-1 1 1 0 0,0 0 0 0 0,-1-1-1 0 0,-1 1 1 0 0,-2 6-181 0 0,-9 49 395 0 0,10-44-416 0 0,3-14-22 0 0,-1-1 0 0 0,0 1 1 0 0,0-1-1 0 0,-1 0 0 0 0,-1 0 0 0 0,1 0 0 0 0,-3 2 43 0 0,4-5 3 0 0,-5 8 167 0 0,-1-1 1 0 0,0-1 0 0 0,-1 1 0 0 0,0-1 0 0 0,-1-1-1 0 0,-3 3-170 0 0,-2 3 371 0 0,1 0-1 0 0,-4 8-370 0 0,-8 16 457 0 0,-11 18-650 0 0,35-58 66 0 0,2 0 100 0 0,0 0-1 0 0,0-1 1 0 0,0 1-1 0 0,0-1 1 0 0,-1 1-1 0 0,1-1 1 0 0,0 1-1 0 0,-1-1 1 0 0,1 1-1 0 0,0-1 1 0 0,-1 0-1 0 0,1 1 1 0 0,-1-1-1 0 0,1 1 1 0 0,0-1-1 0 0,-1 0 1 0 0,1 0-1 0 0,-1 1 1 0 0,1-1-1 0 0,-1 0 1 0 0,1 0 0 0 0,-1 1-1 0 0,0-1 1 0 0,1 0 27 0 0,-10 3-77 0 0,8-2 123 0 0,-7 3-234 0 0,8-4 161 0 0,1 0 1 0 0,-1 0 0 0 0,1 1 0 0 0,-1-1 0 0 0,1 0 0 0 0,-1 1-1 0 0,1-1 1 0 0,0 0 0 0 0,-1 1 0 0 0,1-1 0 0 0,-1 1 0 0 0,1-1-1 0 0,0 1 1 0 0,0-1 0 0 0,-1 1 0 0 0,1-1 0 0 0,0 1 0 0 0,0-1-1 0 0,-1 1 1 0 0,1-1 26 0 0,-1 3-150 0 0,-4 8-498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36.15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11 388 919 0 0,'-1'0'67'0'0,"-3"-2"125"0"0,-1 0 2692 0 0,5 2-2758 0 0,0 0 0 0 0,0 0 0 0 0,0 0 0 0 0,0 0 0 0 0,0-1 0 0 0,0 1 0 0 0,0 0 0 0 0,0 0 0 0 0,0 0 0 0 0,0 0 0 0 0,0 0 0 0 0,0 0 0 0 0,0 0 0 0 0,0 0 0 0 0,0 0 0 0 0,0 0 0 0 0,0 0 0 0 0,0 0 0 0 0,0 0 0 0 0,0 0 0 0 0,0 0 0 0 0,0 0 0 0 0,0 0 0 0 0,0 0 0 0 0,0 0 0 0 0,0 0 0 0 0,0 0 1 0 0,0 0-1 0 0,0 0 0 0 0,0 0 0 0 0,0 0 0 0 0,0-1 0 0 0,0 1 0 0 0,0 0 0 0 0,0 0 0 0 0,0 0 0 0 0,0 0 0 0 0,0 0 0 0 0,0 0-126 0 0,4-1-900 0 0,5-3 1038 0 0,0 1-1 0 0,0-2 1 0 0,-1 1 0 0 0,1-1 0 0 0,-1 0 0 0 0,0-1 0 0 0,-1 0 0 0 0,1 0-1 0 0,-1-1 1 0 0,4-5-138 0 0,-3 2 399 0 0,-1 0-1 0 0,0-1 0 0 0,-1 0 0 0 0,0 0 0 0 0,-1 0 0 0 0,0-1 1 0 0,0 0-1 0 0,-2 0 0 0 0,1 0 0 0 0,-2 0 0 0 0,1-4-398 0 0,18-70 776 0 0,-1 8-4172 0 0,-15 66 2599 0 0,-5 11 936 0 0,0 1 49 0 0,0 0 10 0 0,0 0 46 0 0,0 0 184 0 0,0 0 79 0 0,0 0 18 0 0,0 0-9 0 0,1 6-146 0 0,0-1 0 0 0,0 1 0 0 0,0 0 0 0 0,1-1 0 0 0,0 1 0 0 0,3 4-370 0 0,-5-8 47 0 0,4 6-116 0 0,0-1-1 0 0,0 1 1 0 0,0 0 0 0 0,1-1 0 0 0,0 0-1 0 0,0 0 1 0 0,1 0 0 0 0,0-1 0 0 0,0 0 0 0 0,1 0-1 0 0,-1-1 1 0 0,1 1 0 0 0,0-1 0 0 0,1-1-1 0 0,0 1 70 0 0,-6-4-37 0 0,13 7-352 0 0,1 1 0 0 0,-2 1-1 0 0,1 1 1 0 0,11 10 389 0 0,-24-19 122 0 0,0 1 1 0 0,0 0 0 0 0,0 0 0 0 0,-1 0-1 0 0,1 0 1 0 0,-1 0 0 0 0,1 0-1 0 0,-1 1 1 0 0,0-1-123 0 0,2 6 381 0 0,-1-5-386 0 0,-1 0-1 0 0,0-1 1 0 0,0 1-1 0 0,0 0 1 0 0,0 0 0 0 0,0 0-1 0 0,-1 0 1 0 0,0 2 5 0 0,1 3-216 0 0,-1-8 24 0 0,0 0 195 0 0,0 0 0 0 0,1 0 1 0 0,-1 0-1 0 0,0 1 0 0 0,-1-1 0 0 0,1 0 0 0 0,0 0 0 0 0,0 0 0 0 0,0 0 0 0 0,-1 0 0 0 0,1 0 0 0 0,0 0 0 0 0,-1 0 0 0 0,1-1 0 0 0,-1 1 0 0 0,1 0 1 0 0,-1 0-1 0 0,1 0 0 0 0,-1 0 0 0 0,0 0-3 0 0,-1 0 140 0 0,0 0 1 0 0,0-1 0 0 0,1 1 0 0 0,-1 0-1 0 0,0-1 1 0 0,0 0 0 0 0,0 1-1 0 0,0-1 1 0 0,0 0 0 0 0,-1 0-141 0 0,2 0 6 0 0,-8 0 595 0 0,-1 0 0 0 0,1-1 0 0 0,0 0 0 0 0,-3 0-601 0 0,-28-3 1143 0 0,-145 11 682 0 0,140-4-2301 0 0,7-3-793 0 0,36 0 887 0 0,2 0-2 0 0,0 0-21 0 0,0 0-90 0 0,0 0-38 0 0,0 0-10 0 0,0 0-69 0 0,0 0-285 0 0,0 0-126 0 0,2 1-711 0 0,7 1-2736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29.20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888 29 3047 0 0,'0'0'66'0'0,"-2"-1"6"0"0,-18-4 172 0 0,18 4 113 0 0,2 1 115 0 0,0 0 21 0 0,0 0-103 0 0,0 0-429 0 0,0 0-112 0 0,0 0-27 0 0,0 0-113 0 0,0 0-49 0 0,0 0-11 0 0,0 0 25 0 0,0 0 104 0 0,0 0 44 0 0,0 0 8 0 0,0 0 41 0 0,0 0 164 0 0,0 0 77 0 0,-2 1 14 0 0,-8 3 147 0 0,1 0 0 0 0,0 1-1 0 0,0 1 1 0 0,0-1-1 0 0,0 2-272 0 0,-45 37 1068 0 0,27-21-435 0 0,-99 83 1823 0 0,104-84-1941 0 0,18-18-410 0 0,-1 1 0 0 0,1-1-1 0 0,-1 1 1 0 0,0-1 0 0 0,-5 2-105 0 0,-19 14 252 0 0,15-10-111 0 0,0-1 1 0 0,0 0-1 0 0,-1-2 0 0 0,-13 6-141 0 0,7-4 228 0 0,16-6-139 0 0,0 0 0 0 0,0-1 0 0 0,-1 0 0 0 0,-1 0-89 0 0,-73 20 1115 0 0,63-18-1143 0 0,14-5-2 0 0,0 1 3 0 0,-2 0-46 0 0,4 0 69 0 0,1 0 1 0 0,-1 0 0 0 0,1 0-1 0 0,-1 0 1 0 0,1 0-1 0 0,-1 0 1 0 0,1 0 0 0 0,-1 0-1 0 0,1 0 1 0 0,-1-1-1 0 0,1 1 1 0 0,-1 0 0 0 0,1 0-1 0 0,-1 0 1 0 0,1-1-1 0 0,0 1 1 0 0,-1 0 0 0 0,1 0-1 0 0,-1-1 4 0 0,-7-6-12 0 0,2-4 12 0 0,1 0 7 0 0,2 4-21 0 0,-2-14 96 0 0,4 18 11 0 0,0 0 0 0 0,0-1 1 0 0,0 1-1 0 0,-1 0 0 0 0,0 0 0 0 0,1 0 0 0 0,-1 0 0 0 0,0 0 1 0 0,-1 0-1 0 0,1 1 0 0 0,0-1 0 0 0,-1 1 0 0 0,1-1 1 0 0,-1 1-1 0 0,0 0 0 0 0,0 0 0 0 0,0 0 0 0 0,-2 0-93 0 0,-54-26 344 0 0,53 24-356 0 0,1 0-1 0 0,-1 0 0 0 0,0-1 1 0 0,1 0-1 0 0,0 0 0 0 0,0 0 0 0 0,1 0 1 0 0,-1-1-1 0 0,1 0 0 0 0,0 0 1 0 0,1 0-1 0 0,-2-2 13 0 0,-6-15-101 0 0,1-1 0 0 0,-5-17 101 0 0,13 35-6 0 0,-20-57-166 0 0,12 43 50 0 0,8 17 92 0 0,1 1-46 0 0,1 2 4 0 0,0 0-58 0 0,0 0-248 0 0,0 0-106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1.38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850 65 4975 0 0,'0'0'108'0'0,"0"0"18"0"0,0 0 11 0 0,-2-1-13 0 0,0 0-46 0 0,0-1-243 0 0,-5-10 2388 0 0,7 10-2211 0 0,-2 0-136 0 0,-3-4-32 0 0,3 4-91 0 0,1 1-38 0 0,-25-24-710 0 0,23 24 1056 0 0,1-1-1 0 0,-1 1 0 0 0,0 0 1 0 0,0 0-1 0 0,1 0 0 0 0,-1 0 1 0 0,0 0-1 0 0,0 1 0 0 0,0-1 1 0 0,0 1-1 0 0,0 0 0 0 0,0 0 1 0 0,0 0-1 0 0,0 0 0 0 0,0 0 1 0 0,0 1-61 0 0,-8 1 295 0 0,-1 1 0 0 0,0 0 1 0 0,-4 2-296 0 0,-1 1 170 0 0,-115 37 5162 0 0,-43 25-5332 0 0,156-60-66 0 0,1 1 0 0 0,0 0 1 0 0,1 1-1 0 0,-9 7 66 0 0,25-16-175 0 0,1-1-14 0 0,0 0-58 0 0,0 0-29 0 0,0 0-4 0 0,0 0 20 0 0,0 2 236 0 0,0-1 0 0 0,0 1-1 0 0,1 0 1 0 0,-1-1-1 0 0,1 1 1 0 0,-1-1 0 0 0,1 1-1 0 0,-1-1 1 0 0,1 0 0 0 0,0 1-1 0 0,0-1 1 0 0,0 0-1 0 0,0 1 1 0 0,0-1 0 0 0,0 0-1 0 0,0 0 1 0 0,0 0 0 0 0,0 0-1 0 0,0 0 1 0 0,1 0-1 0 0,-1 0 1 0 0,0 0 0 0 0,1 0-1 0 0,-1-1 1 0 0,1 1 0 0 0,-1-1-1 0 0,1 1 25 0 0,7 2 47 0 0,0 0 0 0 0,0-1 0 0 0,1 0-1 0 0,2 0-46 0 0,3 1 53 0 0,132 33 249 0 0,-47-8-431 0 0,-74-20 104 0 0,-17-5 20 0 0,-1-1 0 0 0,1 1 0 0 0,-1 1 1 0 0,0 0-1 0 0,0 0 0 0 0,0 1 0 0 0,-1-1 1 0 0,1 2-1 0 0,2 2 5 0 0,-9-6 26 0 0,1 0-1 0 0,0 0 1 0 0,-1 0 0 0 0,0 0 0 0 0,1 1-1 0 0,-1-1 1 0 0,0 0 0 0 0,0 1 0 0 0,0-1-1 0 0,-1 1 1 0 0,1-1 0 0 0,-1 1 0 0 0,1-1-1 0 0,-1 1 1 0 0,0 0 0 0 0,0 0-26 0 0,0 1 124 0 0,0 1 0 0 0,0-1-1 0 0,-1 1 1 0 0,0-1 0 0 0,0 0 0 0 0,0 1 0 0 0,0-1 0 0 0,-2 3-124 0 0,1-2 198 0 0,-1 0 1 0 0,0 0-1 0 0,0-1 1 0 0,0 1 0 0 0,-1-1-1 0 0,1 1 1 0 0,-5 2-199 0 0,-31 25 987 0 0,33-27-850 0 0,-5 3 103 0 0,-1 0-1 0 0,0-1 1 0 0,0-1-1 0 0,-6 2-239 0 0,-54 20 549 0 0,59-22-476 0 0,-50 13-127 0 0,-1-1-1 0 0,0-4 0 0 0,-54 5 55 0 0,91-16-488 0 0,1 0-1 0 0,-17-2 489 0 0,33-1-277 0 0,1-1-1 0 0,0 0 1 0 0,-1 0-1 0 0,1-1 1 0 0,0 0-1 0 0,0 0 1 0 0,0-1-1 0 0,0-1 1 0 0,1 1 277 0 0,6 2-647 0 0,2 0 474 0 0,-1 0-1 0 0,1 1 1 0 0,-1-1-1 0 0,1 0 1 0 0,0 1-1 0 0,-1-1 1 0 0,0 0-1 0 0,1 1 1 0 0,-1-1 0 0 0,1 1-1 0 0,-1-1 1 0 0,0 1 173 0 0,0-2-3830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2.7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574 255 3679 0 0,'0'-2'83'0'0,"1"1"-51"0"0,-4-17 220 0 0,-1 4-231 0 0,1 12-8 0 0,1 1 13 0 0,1 0 35 0 0,-1-1-1 0 0,1 1 1 0 0,-1 0 0 0 0,0 0-1 0 0,0 0 1 0 0,1 0-1 0 0,-1 0 1 0 0,0 0 0 0 0,0 1-1 0 0,0-1 1 0 0,0 0-1 0 0,0 1 1 0 0,0 0 0 0 0,0-1-1 0 0,-2 1-60 0 0,-3-1 159 0 0,-8-1-3 0 0,0 0 0 0 0,0 1-1 0 0,0 1 1 0 0,0 1 0 0 0,0 0 0 0 0,-2 1-156 0 0,-27 2 609 0 0,20-3-190 0 0,0 1-1 0 0,0 1 1 0 0,0 1 0 0 0,1 1-1 0 0,-17 6-418 0 0,33-8 3 0 0,0-1-1 0 0,1 1 0 0 0,-1 0 0 0 0,1 0 1 0 0,-2 2-3 0 0,-2 1 0 0 0,4-3 1 0 0,-1 0 0 0 0,1 1 1 0 0,0 0-1 0 0,1 0 0 0 0,-1 1 0 0 0,1 0 0 0 0,0 0 0 0 0,-2 2-1 0 0,3-3 7 0 0,-8 11 213 0 0,1-1 0 0 0,1 2 0 0 0,0-1 0 0 0,-5 14-220 0 0,6-9 339 0 0,1 0-1 0 0,1 1 1 0 0,1 0-1 0 0,0 0 1 0 0,2 0-1 0 0,0 1 1 0 0,2 0-1 0 0,0-1 1 0 0,1 14-339 0 0,2-22 59 0 0,4 2-45 0 0,3-3 0 0 0,-6-10-4 0 0,0 0 1 0 0,1 0-1 0 0,-1 0 0 0 0,1 0 1 0 0,0-1-1 0 0,-1 1 1 0 0,1-1-1 0 0,0 0 1 0 0,0 0-1 0 0,-1 0 0 0 0,1 0 1 0 0,0 0-1 0 0,0-1 1 0 0,0 1-1 0 0,0-1 1 0 0,0 0-1 0 0,1 0 0 0 0,-1 0 1 0 0,0 0-1 0 0,0-1 1 0 0,1 1-11 0 0,8-3-5 0 0,1 0 1 0 0,-1 0-1 0 0,1-1 1 0 0,3-2 4 0 0,-15 5-7 0 0,12-4-7 0 0,-1-1-1 0 0,0-1 1 0 0,-1 0-1 0 0,0 0 1 0 0,0-1-1 0 0,0 0 1 0 0,-1-1-1 0 0,5-6 15 0 0,11-13-46 0 0,-1-1 0 0 0,7-12 46 0 0,-20 24-181 0 0,-1-1-1 0 0,-1 0 1 0 0,0-1-1 0 0,-1 0 0 0 0,0-4 182 0 0,7-21-996 0 0,7-35 996 0 0,-18 57-276 0 0,-1 0 0 0 0,0 0-1 0 0,-2 0 1 0 0,0-15 276 0 0,-2 30-21 0 0,0 0 1 0 0,-1 1-1 0 0,0-1 0 0 0,-1 0 0 0 0,1 1 1 0 0,-1 0-1 0 0,0-1 0 0 0,-3-3 21 0 0,4 6-2 0 0,-2 0-1 0 0,1 0 1 0 0,0 0 0 0 0,-1 0-1 0 0,0 0 1 0 0,0 1-1 0 0,0-1 1 0 0,0 1 0 0 0,0 0-1 0 0,-1 0 1 0 0,1 0-1 0 0,-5-2 3 0 0,5 3-23 0 0,1 0 0 0 0,-1 1 0 0 0,0 0 0 0 0,0 0 0 0 0,-3-1 23 0 0,-4 2-16 0 0,6 0-1 0 0,1 1-15 0 0,-1-1 1 0 0,1 1-1 0 0,0 0 0 0 0,-1 0 0 0 0,1 0 0 0 0,0 0 0 0 0,0 0 0 0 0,0 1 1 0 0,-1 0 31 0 0,-2 1-128 0 0,3-2 65 0 0,1 0 0 0 0,0 1 1 0 0,0-1-1 0 0,-1 1 0 0 0,1-1 1 0 0,0 1-1 0 0,0 0 0 0 0,1 0 1 0 0,-1 0-1 0 0,0 0 0 0 0,0 1 63 0 0,-10 12-129 0 0,10-11 140 0 0,1 1-6 0 0,-6 14 135 0 0,6-14-93 0 0,1 0 5 0 0,-1 7 118 0 0,1-1 0 0 0,0 0 0 0 0,1 1-1 0 0,0-1 1 0 0,1 0 0 0 0,0 1 0 0 0,2 3-170 0 0,4 27 645 0 0,-3-12-43 0 0,1 1 1 0 0,2-1-1 0 0,1 0 0 0 0,1-1 0 0 0,2 0-602 0 0,-10-22 80 0 0,-1-5-56 0 0,0 0 0 0 0,0 0-1 0 0,0 0 1 0 0,0 0 0 0 0,0 0-1 0 0,0-1 1 0 0,1 1-1 0 0,-1 0 1 0 0,1 0 0 0 0,-1-1-1 0 0,1 1 1 0 0,0-1-24 0 0,0 1 13 0 0,0 0-1 0 0,0 0 1 0 0,1-1-1 0 0,-1 1 1 0 0,0-1-1 0 0,1 1 1 0 0,0-1-1 0 0,-1 0 1 0 0,1 0 0 0 0,0 0-1 0 0,-1 0 1 0 0,1 0-1 0 0,0-1 1 0 0,0 1-1 0 0,0-1 1 0 0,0 0 0 0 0,0 0-1 0 0,-1 0 1 0 0,2 0-13 0 0,9-2 99 0 0,-1 1 0 0 0,1-2 1 0 0,10-2-100 0 0,-11 2 8 0 0,2-1 68 0 0,1-1 0 0 0,-1-1 0 0 0,6-4-76 0 0,10-3 130 0 0,-25 11-122 0 0,0 0 12 0 0,0-1 0 0 0,0 1 0 0 0,0-1 0 0 0,0-1 0 0 0,0 1 0 0 0,-1-1 0 0 0,0 0-20 0 0,-3 4 2 0 0,12-10 32 0 0,-11 8-50 0 0,4 0-127 0 0,13-6-373 0 0,0 1 0 0 0,0 1 0 0 0,1 1 0 0 0,0 1 0 0 0,1 0 516 0 0,12-2-408 0 0,5-2 121 0 0,0 2 0 0 0,2 1 287 0 0,-23 4 37 0 0,-1 1-1 0 0,1 0 1 0 0,-1 1-1 0 0,1 0 1 0 0,-1 2-1 0 0,1 0-36 0 0,-14-2 97 0 0,0 0 0 0 0,-1-1 0 0 0,1 1 0 0 0,-1 1 0 0 0,1-1 0 0 0,-1 0 0 0 0,0 0-1 0 0,0 1 1 0 0,1-1 0 0 0,-1 1 0 0 0,0 0 0 0 0,0 0 0 0 0,-1 0 0 0 0,1 0 0 0 0,0 0 0 0 0,0 0-1 0 0,-1 0 1 0 0,1 1-97 0 0,-1-1 116 0 0,0 0 0 0 0,0 1 0 0 0,0-1 1 0 0,0 1-1 0 0,0-1 0 0 0,-1 1 0 0 0,1-1 0 0 0,-1 1 0 0 0,1 0 0 0 0,-1-1 0 0 0,0 1 0 0 0,0 0 0 0 0,0-1 0 0 0,-1 1 0 0 0,1 0-116 0 0,-1 3 212 0 0,0 0 0 0 0,-1-1 0 0 0,1 1-1 0 0,-1-1 1 0 0,-3 6-212 0 0,-3 3 583 0 0,0 0 0 0 0,-2 0 0 0 0,-9 12-583 0 0,11-16 278 0 0,0 0-1 0 0,0 1 1 0 0,1 0 0 0 0,1 0 0 0 0,0 0 0 0 0,-3 11-278 0 0,5-5 254 0 0,3-14-259 0 0,1 0 0 0 0,0 0 0 0 0,0 0 1 0 0,0 0-1 0 0,1 0 0 0 0,-1 0 0 0 0,1 0 1 0 0,0 0-1 0 0,-1 0 0 0 0,1 0 0 0 0,1 0 1 0 0,-1 0-1 0 0,0 0 0 0 0,1-1 0 0 0,-1 1 1 0 0,1 0-1 0 0,0-1 5 0 0,1 1-36 0 0,0 0 0 0 0,-1 0 0 0 0,1-1 0 0 0,1 1 0 0 0,-1-1 0 0 0,0 0 0 0 0,1 0 0 0 0,-1 0-1 0 0,1 0 1 0 0,-1-1 0 0 0,1 1 0 0 0,0-1 0 0 0,0 0 36 0 0,14 3-132 0 0,0 0-1 0 0,0-2 0 0 0,0 0 1 0 0,0-1-1 0 0,0-1 1 0 0,15-1 132 0 0,28-6-2263 0 0,20-6 2263 0 0,-79 13-48 0 0,40-8-5694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3.5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871 8 7975 0 0,'0'0'175'0'0,"0"0"28"0"0,-3-1 14 0 0,0-1-182 0 0,-1 1 0 0 0,0 0-1 0 0,1 1 1 0 0,-1-1 0 0 0,0 0 0 0 0,1 1-1 0 0,-4 0-34 0 0,5 0 2 0 0,0 0 0 0 0,0 1 0 0 0,0-1 0 0 0,0 1 0 0 0,0-1-1 0 0,1 1 1 0 0,-1 0 0 0 0,-1 1-2 0 0,-3 0 118 0 0,1 1 243 0 0,0 0 0 0 0,0 0 0 0 0,0 0 0 0 0,1 0 0 0 0,0 1 1 0 0,0-1-1 0 0,0 1 0 0 0,0 0 0 0 0,-2 4-361 0 0,-7 8 693 0 0,2 1 1 0 0,0 1-694 0 0,1-3 71 0 0,-61 106 1104 0 0,4 5-1175 0 0,19-34 950 0 0,-16 33-152 0 0,-43 76-178 0 0,-49 49-581 0 0,78-128-280 0 0,-36 72-1148 0 0,100-166 613 0 0,12-26 192 0 0,2-2-79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3.90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23 8 3943 0 0,'0'0'83'0'0,"0"0"12"0"0,0 0 11 0 0,-2-1-3 0 0,-4-3 53 0 0,4 3 541 0 0,2 1 235 0 0,-11-2 930 0 0,9 2-1369 0 0,2 0-168 0 0,0 0-34 0 0,0 0-90 0 0,0 0-337 0 0,0 0-148 0 0,0 0-32 0 0,1 1 50 0 0,4 3 332 0 0,0 0-1 0 0,0-1 1 0 0,0 0 0 0 0,0 0 0 0 0,0 0 0 0 0,1-1-1 0 0,-1 1 1 0 0,1-1 0 0 0,-1-1 0 0 0,1 1 0 0 0,5 0-66 0 0,8 1 133 0 0,0-1-1 0 0,1 0 1 0 0,0-1-133 0 0,41 1 261 0 0,207 3-1316 0 0,-240-5 449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4.2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202 0 9847 0 0,'0'0'223'0'0,"0"0"29"0"0,0 0 19 0 0,0 3-102 0 0,0 9-944 0 0,0-12 250 0 0,0 0 22 0 0,0 0 134 0 0,-1 2 60 0 0,-1 1 334 0 0,0-1 1 0 0,0 1-1 0 0,0-1 1 0 0,0 0-1 0 0,0 0 0 0 0,0 0 1 0 0,-1 0-1 0 0,1 0 1 0 0,-1 0-1 0 0,1-1 1 0 0,-3 2-26 0 0,-8 3 1311 0 0,0 2 0 0 0,0-1 1 0 0,1 2-1 0 0,-8 6-1311 0 0,15-10 288 0 0,-1 0 0 0 0,2 0 0 0 0,-1 0 0 0 0,0 1 1 0 0,1 0-1 0 0,0 0 0 0 0,0 0 0 0 0,1 0 0 0 0,0 0 0 0 0,-2 6-288 0 0,-4 15-516 0 0,2-1-1 0 0,-1 12 517 0 0,3-12-2304 0 0,-2 1 0 0 0,-5 12 2304 0 0,7-25-4095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4.6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8751 0 0,'0'0'384'0'0,"0"0"88"0"0,0 0-376 0 0,0 0-96 0 0,0 0 0 0 0,0 0 0 0 0,0 0 192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4.99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0 156 9871 0 0,'0'0'223'0'0,"0"0"29"0"0,0 2 20 0 0,1 16-104 0 0,1-13-73 0 0,1-1-73 0 0,-2-1-148 0 0,1 0-1 0 0,-1 1 1 0 0,1-1 0 0 0,0 0-1 0 0,1 0 1 0 0,-1 0-1 0 0,0 0 1 0 0,1-1-1 0 0,-1 1 1 0 0,1-1 0 0 0,0 1-1 0 0,0-1 1 0 0,0 0-1 0 0,0 0 127 0 0,4 2-371 0 0,0-1-1 0 0,-1 0 0 0 0,1 0 1 0 0,0-1-1 0 0,1 0 0 0 0,-1 0 372 0 0,3-1-1211 0 0,-8-1 1053 0 0,0 0-229 0 0,-2 0 31 0 0,0 0 154 0 0,0 0 628 0 0,18-8 5024 0 0,3-3-3270 0 0,14-10-2180 0 0,0-3-1694 0 0,-2-3 1 0 0,15-14 1693 0 0,-24 18-678 0 0,0-1 0 0 0,-1-2-1 0 0,2-5 679 0 0,-19 23 22 0 0,-5 6 87 0 0,-1 2 34 0 0,0 0 7 0 0,0 0 49 0 0,-9 4 514 0 0,6-1-550 0 0,-24 13 918 0 0,1 1 0 0 0,0 1 0 0 0,2 1 0 0 0,0 1 0 0 0,-14 16-1081 0 0,32-30 199 0 0,1 1 0 0 0,-1 0 0 0 0,1 0 0 0 0,0 0 0 0 0,1 1 0 0 0,-1-1 0 0 0,2 1 0 0 0,-1 0 0 0 0,1 1 0 0 0,0 0-199 0 0,2-5 25 0 0,0-1 1 0 0,0 1-1 0 0,1 0 1 0 0,-1 0-1 0 0,1-1 1 0 0,0 1-1 0 0,0 0 0 0 0,0 0 1 0 0,1 0-1 0 0,-1 0 1 0 0,1-1-1 0 0,0 1 1 0 0,0 0-1 0 0,0-1 0 0 0,0 1 1 0 0,1-1-1 0 0,0 1 1 0 0,-1-1-1 0 0,1 0 1 0 0,0 1-1 0 0,1-1 0 0 0,-1 0 1 0 0,1 0-1 0 0,0 0-25 0 0,5 5 31 0 0,2-1-1 0 0,-1 0 1 0 0,1 0-1 0 0,0-1 1 0 0,0 0-1 0 0,0-1 1 0 0,1 0-1 0 0,0-1 1 0 0,10 3-31 0 0,5 0 93 0 0,1 0 0 0 0,0-2 0 0 0,18 0-93 0 0,149 6 868 0 0,-88-7-5998 0 0,-58-2-458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5.90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391 1 8351 0 0,'0'0'191'0'0,"0"0"26"0"0,0 0 9 0 0,0 0 76 0 0,0 0 304 0 0,0 0 128 0 0,0 0 30 0 0,0 0-137 0 0,0 0-594 0 0,-2 1-258 0 0,-1 2 150 0 0,0 0 0 0 0,0 0 0 0 0,0 0 0 0 0,0 0 0 0 0,0 1 0 0 0,0-1 0 0 0,1 1 0 0 0,0 0 0 0 0,0 0 0 0 0,0 0 0 0 0,0 0 0 0 0,0 2 75 0 0,-4 12 198 0 0,1 0 0 0 0,-1 10-198 0 0,-1 5 497 0 0,-20 60 2244 0 0,-34 77-2741 0 0,-51 84 1711 0 0,82-190-1871 0 0,3 1-1 0 0,3 1 1 0 0,-14 60 160 0 0,34-111-375 0 0,1 1 0 0 0,1 0 1 0 0,0-1-1 0 0,1 13 375 0 0,1-25-164 0 0,0 1-1 0 0,0 0 1 0 0,0 0 0 0 0,1-1 0 0 0,-1 1 0 0 0,1 0 0 0 0,0-1-1 0 0,0 1 1 0 0,1-1 0 0 0,-1 1 0 0 0,1-1 0 0 0,0 0 0 0 0,0 1 0 0 0,0-1-1 0 0,0 0 1 0 0,0 0 0 0 0,1 0 0 0 0,-1-1 0 0 0,1 1 0 0 0,0 0 0 0 0,0-1-1 0 0,0 1 165 0 0,15 6-920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6.5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662 1 1927 0 0,'-1'1'60'0'0,"0"2"-49"0"0,0 0-10 0 0,-11 11 93 0 0,-23 19 258 0 0,22-21 951 0 0,1-1-1 0 0,-8 10-1302 0 0,-81 105 5107 0 0,88-112-5096 0 0,9-12-16 0 0,0 0-1 0 0,-90 64 537 0 0,56-38-1 0 0,-65 47 1282 0 0,101-73-1754 0 0,1-1 0 0 0,-1 0-1 0 0,0 0 1 0 0,1-1 0 0 0,-1 1 0 0 0,0 0 0 0 0,0-1-1 0 0,0 1 1 0 0,0-1 0 0 0,1 1 0 0 0,-1-1 0 0 0,0 0-1 0 0,0 0 1 0 0,0 0 0 0 0,0 0 0 0 0,0 0 0 0 0,0 0-1 0 0,0 0 1 0 0,0-1 0 0 0,0 1 0 0 0,0-1-1 0 0,1 1 1 0 0,-3-2-58 0 0,2 1 67 0 0,0 0-1 0 0,0-1 1 0 0,0 0 0 0 0,0 1-1 0 0,0-1 1 0 0,0 0-1 0 0,1 0 1 0 0,-1 0-1 0 0,1 0 1 0 0,-1 0-1 0 0,1 0 1 0 0,0 0 0 0 0,0 0-1 0 0,0-1-66 0 0,0 3 22 0 0,-12-29 329 0 0,0-1 0 0 0,-4-19-351 0 0,4 11-65 0 0,-8-13 65 0 0,-27-43-2489 0 0,34 70-2429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37.52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14 363 4895 0 0,'0'0'108'0'0,"0"0"18"0"0,-1 0 8 0 0,-6 0 38 0 0,7 0-95 0 0,0 0-1 0 0,0 0 0 0 0,0 0 0 0 0,0 0 0 0 0,0 0 0 0 0,-1 0 0 0 0,1 0 0 0 0,0 0 0 0 0,0 0 0 0 0,0 0 0 0 0,-1 0 0 0 0,1 0 0 0 0,0 0 1 0 0,0 0-1 0 0,0 0 0 0 0,0 0 0 0 0,0 0 0 0 0,-1 0 0 0 0,1 0 0 0 0,0 0 0 0 0,0 0 0 0 0,0 0 0 0 0,0 0 0 0 0,-1 0 0 0 0,1 0 1 0 0,0-1-1 0 0,0 1 0 0 0,0 0 0 0 0,0 0 0 0 0,0 0 0 0 0,0 0 0 0 0,0 0 0 0 0,-1 0 0 0 0,1-1 0 0 0,0 1 0 0 0,0 0 0 0 0,0 0 1 0 0,0 0-1 0 0,0 0 0 0 0,0-1 0 0 0,0 1 0 0 0,0 0 0 0 0,0 0 0 0 0,0 0 0 0 0,0 0-76 0 0,6-9 1399 0 0,17-9-797 0 0,-20 15-275 0 0,2 0-283 0 0,-1-1-1 0 0,1 0 1 0 0,-1 0-1 0 0,0 0 1 0 0,0 0-1 0 0,-1-1 1 0 0,1 1-1 0 0,-1-1 1 0 0,0 0-1 0 0,-1 0 1 0 0,1 0-1 0 0,-1-1 1 0 0,0 1-44 0 0,9-23 373 0 0,2 0 0 0 0,0 0 1 0 0,4-1-374 0 0,57-114-2826 0 0,-72 135 3401 0 0,0 5 2956 0 0,4 7-2319 0 0,14 12-1421 0 0,-10-10 3 0 0,-2 1-1 0 0,9 7 207 0 0,1 6-438 0 0,-1 1 1 0 0,13 20 437 0 0,13 16-386 0 0,-38-51 282 0 0,1 0-1 0 0,0-1 1 0 0,0 1 0 0 0,0-1-1 0 0,1-1 1 0 0,0 1-1 0 0,3 1 105 0 0,13 5-818 0 0,23 9 818 0 0,-44-19 157 0 0,-2-1 88 0 0,0 0 13 0 0,0 0 35 0 0,0 0 130 0 0,0 0 51 0 0,0 0 8 0 0,0 0 8 0 0,0 0 18 0 0,0 0 4 0 0,0 0 0 0 0,-2 1-393 0 0,1 0-1 0 0,0 0 1 0 0,0 0-1 0 0,0 0 1 0 0,-1 0-1 0 0,1 0 1 0 0,0-1-1 0 0,-1 1 1 0 0,1 0-1 0 0,-2 0-118 0 0,2-1 150 0 0,-9 5 106 0 0,1-2 0 0 0,-1 1 0 0 0,1-1-1 0 0,-1-1 1 0 0,-9 2-256 0 0,-13 0 32 0 0,-6-1-32 0 0,-24 3 77 0 0,24 0 437 0 0,-1-3-1 0 0,0-1 1 0 0,-23-3-514 0 0,55 1 138 0 0,0 1 0 0 0,0-1 0 0 0,-4 2-138 0 0,-20 0-186 0 0,13 0-571 0 0,13-1-2908 0 0,5-1 2683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6:38.3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3097 49 7855 0 0,'0'0'175'0'0,"-2"-1"28"0"0,1 0-185 0 0,-1 0 0 0 0,1 1 1 0 0,0-1-1 0 0,0 1 0 0 0,-1-1 0 0 0,1 1 1 0 0,-1 0-1 0 0,1-1 0 0 0,0 1 0 0 0,-1 0 1 0 0,1 0-1 0 0,0 0 0 0 0,-1 0 1 0 0,1 0-1 0 0,-1 0 0 0 0,1 1 0 0 0,0-1 1 0 0,-1 0-1 0 0,1 1 0 0 0,0-1 1 0 0,-1 1-1 0 0,1-1 0 0 0,0 1 0 0 0,-1 0-18 0 0,-4 5 43 0 0,0 0 0 0 0,0 0 0 0 0,1 0 0 0 0,0 1 0 0 0,0-1 0 0 0,1 1 0 0 0,0 1 0 0 0,-2 3-43 0 0,4-7 24 0 0,-75 136 539 0 0,-61 105-818 0 0,125-224 51 0 0,-2-1 0 0 0,0-1-1 0 0,-1-1 1 0 0,0 0 0 0 0,-6 3 204 0 0,8-9-196 0 0,0 0 1 0 0,-1 0-1 0 0,-1-2 0 0 0,0 0 1 0 0,0-1-1 0 0,-1 0 1 0 0,-1-1 195 0 0,12-6 110 0 0,-1 0 0 0 0,0 0 0 0 0,0-1 1 0 0,0 0-1 0 0,-1 0 0 0 0,1 0 0 0 0,0-1 1 0 0,0 0-1 0 0,0-1 0 0 0,0 1 0 0 0,-1-2 1 0 0,1 1-1 0 0,0-1 0 0 0,1 0 0 0 0,-1 0 1 0 0,-2-1-111 0 0,-6-4 280 0 0,-1 0 1 0 0,2-1 0 0 0,-1 0-1 0 0,1-2 1 0 0,0 1 0 0 0,-5-6-281 0 0,-14-15-14 0 0,-21-24 14 0 0,-5-5-266 0 0,6 11-165 0 0,-1 2 0 0 0,-6 1 431 0 0,-80-55-1145 0 0,122 87 999 0 0,-4-3-297 0 0,-1 1 0 0 0,0 1 0 0 0,-6-2 443 0 0,21 12-94 0 0,0 1 1 0 0,0 0-1 0 0,-1 0 1 0 0,1 1-1 0 0,0 0 0 0 0,-1 0 1 0 0,0 1-1 0 0,1 0 0 0 0,-1 1 1 0 0,1-1-1 0 0,-1 2 0 0 0,-2 0 94 0 0,6-1-43 0 0,-3 1 152 0 0,0 0-1 0 0,0 0 1 0 0,0 1-1 0 0,0 0 0 0 0,0 0 1 0 0,0 1-1 0 0,1 0 0 0 0,-7 3-108 0 0,-26 20 986 0 0,1 1 0 0 0,-6 7-986 0 0,-70 64 1763 0 0,43-35-155 0 0,-31 18-1608 0 0,90-72 48 0 0,0 0 0 0 0,-1-1 1 0 0,1 0-1 0 0,-2-1 0 0 0,1-1 0 0 0,-2 1-48 0 0,11-6-26 0 0,1 0-1 0 0,-1 1 1 0 0,0-1-1 0 0,1-1 1 0 0,-1 1-1 0 0,0-1 1 0 0,0 0-1 0 0,0 0 1 0 0,1 0-1 0 0,-1-1 1 0 0,0 1-1 0 0,0-1 1 0 0,1 0-1 0 0,-1-1 1 0 0,1 1 0 0 0,-1-1-1 0 0,1 0 1 0 0,-1 0-1 0 0,1 0 1 0 0,0-1-1 0 0,0 1 1 0 0,0-2 26 0 0,-5-4-36 0 0,0-1 0 0 0,0 0 0 0 0,1-1 0 0 0,0 0 0 0 0,1-1 0 0 0,0 1 0 0 0,-4-11 36 0 0,3 8 0 0 0,-9-16-39 0 0,-53-85-263 0 0,52 89 182 0 0,0 0-1 0 0,-2 2 1 0 0,-9-8 120 0 0,-5-4-115 0 0,-53-50-223 0 0,73 73 154 0 0,-1 0-1 0 0,-1 1 1 0 0,0 1-1 0 0,0 0 0 0 0,-5-1 185 0 0,18 9-27 0 0,1 1 0 0 0,-1 0-1 0 0,1 0 1 0 0,-1 0 0 0 0,0 0-1 0 0,1 1 1 0 0,-1-1 0 0 0,0 1 0 0 0,0 0-1 0 0,1-1 1 0 0,-1 1 0 0 0,0 0-1 0 0,0 1 1 0 0,0-1 0 0 0,1 0-1 0 0,-1 1 1 0 0,0 0 0 0 0,1-1-1 0 0,-1 1 1 0 0,0 0 0 0 0,1 0-1 0 0,-1 1 1 0 0,1-1 0 0 0,-1 1 0 0 0,1-1-1 0 0,0 1 1 0 0,0 0 0 0 0,0-1-1 0 0,0 1 1 0 0,0 0 0 0 0,0 0-1 0 0,0 1 1 0 0,1-1 0 0 0,-1 0-1 0 0,-1 3 28 0 0,-6 11 71 0 0,0 0 0 0 0,1 1-1 0 0,1 0 1 0 0,-4 13-71 0 0,-18 74 216 0 0,24-84-119 0 0,-14 53 807 0 0,-25 63-904 0 0,38-126 256 0 0,4-8-205 0 0,0 0 116 0 0,0-1 7 0 0,-7 2 2 0 0,5-3 8 0 0,-1-2-125 0 0,1-1-1 0 0,0 0 1 0 0,0 0-1 0 0,0 0 1 0 0,0 0-1 0 0,0 0 1 0 0,0-1-1 0 0,1 0 1 0 0,0 0-1 0 0,0 0 1 0 0,0 0-1 0 0,0 0 1 0 0,1 0-1 0 0,-1-1 1 0 0,1 0-59 0 0,-35-73-719 0 0,-4 2 0 0 0,-13-14 719 0 0,43 73-27 0 0,1 0 0 0 0,1 0 0 0 0,1-1 0 0 0,1-1-1 0 0,-2-6 28 0 0,8 22-27 0 0,0 0 0 0 0,0-1-1 0 0,1 1 1 0 0,0 0-1 0 0,-1-1 1 0 0,1 1-1 0 0,0 0 1 0 0,1-1 0 0 0,-1 0 27 0 0,1 3-5 0 0,-1 1 1 0 0,1 0 0 0 0,-1-1 0 0 0,0 1 0 0 0,1 0-1 0 0,-1 0 1 0 0,1-1 0 0 0,0 1 0 0 0,-1 0-1 0 0,1 0 1 0 0,-1 0 0 0 0,1 0 0 0 0,-1 0-1 0 0,1 0 1 0 0,-1 0 0 0 0,1 0 0 0 0,-1 0 0 0 0,1 0-1 0 0,-1 0 1 0 0,1 0 0 0 0,0 0 0 0 0,0 0 4 0 0,-1 0-3 0 0,13 3 80 0 0,-1 0 1 0 0,1 1-1 0 0,-1 1 1 0 0,0-1-1 0 0,0 2 0 0 0,8 5-77 0 0,-1-1 218 0 0,365 158 3130 0 0,-280-133-2847 0 0,1-4 0 0 0,2-4 0 0 0,26-1-501 0 0,-40-11-50 0 0,19-1 50 0 0,-55-10-4151 0 0,24-3 4151 0 0,7-5-4686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27:11.7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2656 109 455 0 0,'3'0'517'0'0,"0"-1"0"0"0,0 1 0 0 0,0 0 0 0 0,0 0 0 0 0,0 1-1 0 0,0-1 1 0 0,0 1 0 0 0,-1-1 0 0 0,1 1 0 0 0,0 0 0 0 0,0 0-1 0 0,-1 0 1 0 0,1 0 0 0 0,0 1 0 0 0,-1-1 0 0 0,1 1-1 0 0,0 0-516 0 0,0 1 213 0 0,0 0 0 0 0,0 0 0 0 0,0 0 0 0 0,-1 0-1 0 0,1 1 1 0 0,-1-1 0 0 0,1 1 0 0 0,-1 0 0 0 0,0 0 0 0 0,-1 0-1 0 0,1 0-212 0 0,1 6 35 0 0,0 1-1 0 0,0-1 1 0 0,-1 1-1 0 0,0-1 1 0 0,-1 1-1 0 0,-1 0 1 0 0,0 0-1 0 0,0-1 1 0 0,-1 2-35 0 0,-1 5-259 0 0,-1-1 0 0 0,0 1 0 0 0,-2-1 0 0 0,0 0 0 0 0,-1 0 259 0 0,-13 31-721 0 0,-3-1 721 0 0,5-9 217 0 0,1 0 0 0 0,1 3-217 0 0,7-15 456 0 0,1 1 0 0 0,1-1 0 0 0,1 1 0 0 0,1 1 0 0 0,2-1 0 0 0,0 4-456 0 0,2-21 500 0 0,0-12 564 0 0,0-18-529 0 0,2-218-5459 0 0,1 82 1133 0 0,-5-139 2519 0 0,4 245 2706 0 0,-2 49-868 0 0,0 2-6 0 0,0 0-33 0 0,-1 4-14 0 0,-30 173 2535 0 0,-19 101-307 0 0,3-21-2083 0 0,33-180-1335 0 0,-18 56 677 0 0,29-124-56 0 0,0 0 1 0 0,0-1-1 0 0,-2 3 56 0 0,3-8 4 0 0,1-1 1 0 0,0 1-1 0 0,-1-1 0 0 0,0 0 0 0 0,1 0 0 0 0,-1 0 0 0 0,0 0 0 0 0,0 0 0 0 0,0 0 0 0 0,0 0 0 0 0,-3 1-4 0 0,5-3 17 0 0,-1 1 0 0 0,0-1 0 0 0,0 0 0 0 0,1 1 0 0 0,-1-1 0 0 0,0 0 0 0 0,0 0 0 0 0,1 0-1 0 0,-1 0 1 0 0,0 0 0 0 0,0 0 0 0 0,0 0 0 0 0,1 0 0 0 0,-1 0 0 0 0,0 0 0 0 0,0 0 0 0 0,0 0 0 0 0,1-1 0 0 0,-1 1-17 0 0,-2-1 56 0 0,-1 0-7 0 0,1 0 0 0 0,0 0 1 0 0,-1 0-1 0 0,1-1 1 0 0,0 1-1 0 0,-1-1 1 0 0,1 0-1 0 0,0 0 0 0 0,0 0 1 0 0,1 0-1 0 0,-1-1 1 0 0,0 1-1 0 0,-1-3-49 0 0,-5-6 148 0 0,1 1 0 0 0,0-1 0 0 0,-1-2-148 0 0,-9-19-407 0 0,0 0 0 0 0,2-1 0 0 0,2-1 0 0 0,1-1 1 0 0,-1-8 406 0 0,-42-180-3584 0 0,52 202 3284 0 0,-4-17-859 0 0,1 0 0 0 0,3-1 1 0 0,1 1-1 0 0,1-4 1159 0 0,1 13-512 0 0,-3 38 1813 0 0,1-4-1017 0 0,-6 24 2309 0 0,-3 19-2593 0 0,-5 14 1277 0 0,-36 94 3944 0 0,-66 132-5221 0 0,116-280-25 0 0,-1 0 1 0 0,0 0-1 0 0,0-1 1 0 0,-1 1-1 0 0,0-1 1 0 0,0 0-1 0 0,-1-1 1 0 0,0 0-1 0 0,0 1 1 0 0,-1-1 24 0 0,6-5-38 0 0,0-1 1 0 0,0 1 0 0 0,-1 0 0 0 0,1-1-1 0 0,0 1 1 0 0,0-1 0 0 0,-1 0 0 0 0,1 1 0 0 0,0-1-1 0 0,0 0 1 0 0,-1 0 0 0 0,1 0 0 0 0,0 0-1 0 0,-1 0 1 0 0,1 0 0 0 0,0 0 0 0 0,-1 0 0 0 0,1 0-1 0 0,0-1 1 0 0,-1 1 0 0 0,1-1 0 0 0,0 1-1 0 0,-1-1 38 0 0,0 0-69 0 0,-1 0 0 0 0,1-1 0 0 0,-1 1 0 0 0,1-1 0 0 0,0 0 0 0 0,0 0 0 0 0,0 1 0 0 0,0-1 0 0 0,-1-2 69 0 0,-2-2-137 0 0,1-1 0 0 0,0 1-1 0 0,0-1 1 0 0,1 0 0 0 0,0 0 0 0 0,0-1-1 0 0,0 1 1 0 0,1-1 0 0 0,0 0 137 0 0,-4-21-904 0 0,-1-24 904 0 0,5 38-139 0 0,-25-377-1510 0 0,27 379 1624 0 0,-1-47-65 0 0,2 28 752 0 0,-5-29-662 0 0,4 59 647 0 0,0 2 169 0 0,0 0 31 0 0,-2 3-37 0 0,-11 15-276 0 0,2 1 0 0 0,0 1 0 0 0,1 0 0 0 0,-3 10-534 0 0,-4 6 100 0 0,-127 294-1306 0 0,134-306 935 0 0,-2 6-541 0 0,-3 4 812 0 0,11-26-89 0 0,0 0 0 0 0,-1 0 0 0 0,0-1 0 0 0,-1 1 1 0 0,0-1-1 0 0,-1 2 89 0 0,4-7 69 0 0,0 1 0 0 0,0-1 0 0 0,0 1 0 0 0,0-1 0 0 0,0 0 0 0 0,-1 0 0 0 0,1 0 0 0 0,-1-1 0 0 0,1 1 0 0 0,-1-1 0 0 0,1 0 0 0 0,-1 0 0 0 0,0 0 0 0 0,0 0 0 0 0,1-1 0 0 0,-1 0 0 0 0,0 1 0 0 0,0-1 0 0 0,0-1 0 0 0,1 1 0 0 0,-1 0 0 0 0,0-1 0 0 0,0 0 0 0 0,0 0-69 0 0,-2-1 134 0 0,0 0-1 0 0,0-1 1 0 0,0 1 0 0 0,1-1 0 0 0,-1-1 0 0 0,1 1-1 0 0,0-1 1 0 0,0 0 0 0 0,0 0 0 0 0,0 0 0 0 0,0-1-1 0 0,1 0 1 0 0,0 0 0 0 0,-1-1-134 0 0,-23-36-811 0 0,-19-41 811 0 0,31 50-1649 0 0,2 0 0 0 0,2-1 0 0 0,-7-27 1649 0 0,-14-40-3341 0 0,31 95 3352 0 0,-1 1 0 0 0,1 0-1 0 0,-1 0 1 0 0,0 0 0 0 0,-2-3-11 0 0,4 7 388 0 0,0 1-364 0 0,1 0 0 0 0,0 0 0 0 0,0 0 0 0 0,0 0 0 0 0,-1 0 0 0 0,1 0 0 0 0,0 0 0 0 0,0 0 0 0 0,0-1 0 0 0,0 1 0 0 0,-1 0 0 0 0,1 0 0 0 0,0 0 0 0 0,0 0 0 0 0,0 0 0 0 0,0 0 0 0 0,-1 0 0 0 0,1 0 0 0 0,0-1 0 0 0,0 1 0 0 0,0 0 0 0 0,0 0 0 0 0,0 0 0 0 0,0 0 0 0 0,0 0 0 0 0,-1-1 0 0 0,1 1 0 0 0,0 0-24 0 0,0 0 51 0 0,0 0 0 0 0,0-1 0 0 0,0 1 0 0 0,0 0 0 0 0,0 0-1 0 0,-1 0 1 0 0,1-1 0 0 0,0 1 0 0 0,0 0 0 0 0,0 0-1 0 0,0 0 1 0 0,-1 0 0 0 0,1-1 0 0 0,0 1 0 0 0,0 0 0 0 0,0 0-1 0 0,-1 0 1 0 0,1 0 0 0 0,0 0 0 0 0,0 0 0 0 0,0 0-1 0 0,-1 0 1 0 0,1 0 0 0 0,0 0 0 0 0,0 0 0 0 0,-1 0 0 0 0,1 0-1 0 0,0 0 1 0 0,0 0 0 0 0,0 0 0 0 0,-1 0 0 0 0,1 0-1 0 0,0 0 1 0 0,0 0 0 0 0,-1 0 0 0 0,1 0 0 0 0,0 0 0 0 0,0 0-1 0 0,-1 0-50 0 0,-3 3 148 0 0,0-1 0 0 0,0 1 0 0 0,1 0 0 0 0,-1 0 0 0 0,0 1 0 0 0,1-1 0 0 0,0 1 0 0 0,0-1 0 0 0,0 1 0 0 0,0 0 0 0 0,1 0 0 0 0,-1 0 0 0 0,1 2-148 0 0,-7 12 268 0 0,1 1-1 0 0,-3 13-267 0 0,0 0 284 0 0,-21 67 173 0 0,23-65-510 0 0,-2-1 0 0 0,-2 0 1 0 0,-1 1 52 0 0,13-33-2 0 0,0 1 0 0 0,1 0 1 0 0,-1-1-1 0 0,0 1 0 0 0,0-1 1 0 0,0 1-1 0 0,0-1 1 0 0,0 1-1 0 0,0-1 0 0 0,-1 0 1 0 0,1 0-1 0 0,0 0 0 0 0,-1 1 1 0 0,1-1-1 0 0,-1 0 1 0 0,1-1-1 0 0,-1 1 0 0 0,1 0 1 0 0,-1 0-1 0 0,0-1 0 0 0,1 1 1 0 0,-1-1-1 0 0,0 1 0 0 0,0-1 1 0 0,1 0-1 0 0,-1 1 1 0 0,0-1-1 0 0,0 0 0 0 0,0 0 1 0 0,1-1-1 0 0,-1 1 0 0 0,0 0 1 0 0,0 0-1 0 0,1-1 0 0 0,-1 1 1 0 0,0-1-1 0 0,1 0 1 0 0,-1 1-1 0 0,-1-2 2 0 0,-3-2-2 0 0,-1 0 0 0 0,1 0-1 0 0,-1-1 1 0 0,1 0 0 0 0,0 0 0 0 0,1 0-1 0 0,0-1 1 0 0,-2-1 2 0 0,-16-22-310 0 0,2 0 0 0 0,0-2 0 0 0,2 0 0 0 0,-4-12 310 0 0,0-4-704 0 0,2-1 0 0 0,-9-38 704 0 0,16 40-492 0 0,5 15 812 0 0,-10-23-320 0 0,18 52 444 0 0,1 2 18 0 0,0 0 55 0 0,-2 1 26 0 0,-2 1-460 0 0,1-1 1 0 0,0 0-1 0 0,-1 1 0 0 0,1 0 1 0 0,0 0-1 0 0,0 0 1 0 0,0 0-1 0 0,1 0 1 0 0,-1 1-1 0 0,1-1 1 0 0,-1 1-1 0 0,1 0 0 0 0,0-1 1 0 0,0 1-1 0 0,0 0 1 0 0,0 0-1 0 0,-1 2-83 0 0,-17 39-130 0 0,2 0 0 0 0,-4 19 130 0 0,-5 12-672 0 0,22-59 500 0 0,2-7 136 0 0,0-1-1 0 0,-1 0 1 0 0,1 0 0 0 0,-5 6 36 0 0,6-12 245 0 0,2-2-226 0 0,0 0-1 0 0,0 0 0 0 0,0 0 0 0 0,0 0 0 0 0,-1 0 1 0 0,1 0-1 0 0,0 0 0 0 0,0 0 0 0 0,0 0 1 0 0,0 0-1 0 0,-1 0 0 0 0,1 0 0 0 0,0 0 0 0 0,0 0 1 0 0,0 0-1 0 0,0 1 0 0 0,-1-1 0 0 0,1 0 1 0 0,0 0-1 0 0,0 0 0 0 0,0 0 0 0 0,0 0 0 0 0,0 0 1 0 0,0 1-1 0 0,-1-1 0 0 0,1 0 0 0 0,0 0 0 0 0,0 0 1 0 0,0 1-19 0 0,0-1 38 0 0,0 0-1 0 0,0 0 1 0 0,-1 1 0 0 0,1-1 0 0 0,0 0 0 0 0,0 0 0 0 0,0 0 0 0 0,-1 1 0 0 0,1-1-1 0 0,0 0 1 0 0,0 0 0 0 0,0 0 0 0 0,-1 1 0 0 0,1-1 0 0 0,0 0 0 0 0,-1 0 0 0 0,1 0-1 0 0,0 0 1 0 0,0 0 0 0 0,-1 0 0 0 0,1 0 0 0 0,0 0 0 0 0,-1 0 0 0 0,1 0-1 0 0,0 0 1 0 0,0 0 0 0 0,-1 0 0 0 0,1 0 0 0 0,-1 0-38 0 0,-2 0 144 0 0,0-1 1 0 0,0 1 0 0 0,0-1-1 0 0,-1 0 1 0 0,1 0-1 0 0,0-1 1 0 0,0 1-1 0 0,1-1 1 0 0,-1 1-1 0 0,0-1 1 0 0,0 0 0 0 0,1 0-1 0 0,-1 0 1 0 0,1 0-1 0 0,-1-1-144 0 0,-9-9 241 0 0,0-1 0 0 0,-3-5-241 0 0,13 15-5 0 0,-74-81-1059 0 0,43 52 269 0 0,22 22 356 0 0,0-1 0 0 0,1 0 0 0 0,0-1 439 0 0,-22-27-1185 0 0,9 11-950 0 0,-10-18 2135 0 0,12 17-245 0 0,-2-1 245 0 0,22 28 351 0 0,1 2-14 0 0,0 0-88 0 0,0 0-38 0 0,0 0-10 0 0,0 0-53 0 0,1 4-218 0 0,29 113-1012 0 0,-20-74 502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16.17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51 98 3855 0 0,'-2'-7'26'0'0,"1"6"-8"0"0,0-1 0 0 0,1 1 0 0 0,0-1 0 0 0,-1 0 0 0 0,1 1 0 0 0,0-1 0 0 0,0 0 0 0 0,0 0 0 0 0,0 1 0 0 0,0-1 0 0 0,0 0 0 0 0,0 1 0 0 0,0-1 0 0 0,1 0 0 0 0,-1 1 0 0 0,1-1 0 0 0,-1 0 0 0 0,1 1 0 0 0,1-2-18 0 0,-1 0-204 0 0,1 0-1 0 0,0 1 0 0 0,0-1 0 0 0,0 0 0 0 0,2-1 205 0 0,16-22-1168 0 0,-20 26 1307 0 0,0 0 313 0 0,0 0 136 0 0,0-4 402 0 0,1-3 3182 0 0,-2 7-4110 0 0,1 0 0 0 0,0 0-1 0 0,0 0 1 0 0,0 0 0 0 0,-1 0 0 0 0,1 0-1 0 0,0-1 1 0 0,0 1 0 0 0,-1 0-1 0 0,1 0 1 0 0,0 0 0 0 0,0 0 0 0 0,-1 0-1 0 0,1 0 1 0 0,0 0 0 0 0,0 0 0 0 0,-1 0-1 0 0,1 0 1 0 0,0 0 0 0 0,0 0-1 0 0,-1 0 1 0 0,1 0 0 0 0,0 0 0 0 0,0 0-1 0 0,-1 0 1 0 0,1 1 0 0 0,0-1-1 0 0,0 0 1 0 0,0 0 0 0 0,-1 0 0 0 0,1 0-1 0 0,0 0-61 0 0,-2 1 35 0 0,0 0 0 0 0,0 0-1 0 0,0 0 1 0 0,0 1-1 0 0,1-1 1 0 0,-1 0 0 0 0,0 1-1 0 0,1-1 1 0 0,-1 1 0 0 0,1 0-1 0 0,0-1 1 0 0,-1 1-1 0 0,1 0 1 0 0,0 0-35 0 0,-1 2 13 0 0,0 0 0 0 0,0 0 0 0 0,0 1 0 0 0,1-1 0 0 0,-1 1 0 0 0,1 2-13 0 0,-2 8-19 0 0,2 1 0 0 0,0-1 0 0 0,0 11 19 0 0,-14 439 1842 0 0,7-368-1424 0 0,1-22-31 0 0,3 0 0 0 0,5 54-387 0 0,-1-94 280 0 0,0-34-186 0 0,0-1 54 0 0,3 17 722 0 0,-2-16-694 0 0,2 4-49 0 0,-3-3-194 0 0,0-2-33 0 0,9 1-200 0 0,-7-1 224 0 0,0 0-1 0 0,0 0 0 0 0,0 0 0 0 0,0-1 0 0 0,0 1 1 0 0,0 0-1 0 0,0-1 0 0 0,-1 0 0 0 0,1 1 1 0 0,0-1-1 0 0,0 0 0 0 0,-1 0 0 0 0,1 0 1 0 0,0 0-1 0 0,-1 0 0 0 0,1 0 0 0 0,-1 0 0 0 0,0-1 1 0 0,1 1-1 0 0,-1 0 0 0 0,0-1 0 0 0,0 0 1 0 0,1 1-1 0 0,-1-1 0 0 0,0 1 0 0 0,0-2 77 0 0,-1 2-222 0 0,0 1-64 0 0,0-8-1452 0 0,0 8 896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18.27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212 156 1983 0 0,'-14'-12'802'0'0,"-1"1"-1"0"0,0 1 0 0 0,0 0 1 0 0,-1 1-1 0 0,-11-4-801 0 0,25 12 49 0 0,1 1 0 0 0,0 0-1 0 0,-1 0 1 0 0,1-1 0 0 0,0 1 0 0 0,-1 0-1 0 0,1 0 1 0 0,0 0 0 0 0,-1 1 0 0 0,1-1-1 0 0,-1 0 1 0 0,1 0 0 0 0,0 1 0 0 0,0-1-1 0 0,-1 1 1 0 0,1-1 0 0 0,0 1 0 0 0,0-1-1 0 0,-1 1 1 0 0,1 0 0 0 0,0 0-49 0 0,-1 0-125 0 0,1 0-143 0 0,0 0 38 0 0,0-1 593 0 0,0 0 0 0 0,1 1 0 0 0,-1-1 0 0 0,1 1 0 0 0,-1-1 0 0 0,1 1-1 0 0,0-1 1 0 0,-1 1 0 0 0,1-1 0 0 0,-1 1 0 0 0,1-1 0 0 0,0 1-1 0 0,-1-1 1 0 0,1 1-363 0 0,-1 3-633 0 0,1-2 522 0 0,0-2-27 0 0,0 0-113 0 0,0 0-49 0 0,0 0-11 0 0,0 0 5 0 0,0 0 22 0 0,0 0 10 0 0,0 0 2 0 0,0 0 15 0 0,0 0 62 0 0,0 0 31 0 0,0 0 4 0 0,0 0 15 0 0,0 0 85 0 0,0 0 119 0 0,0 0 15 0 0,0 0 10 0 0,0 0 51 0 0,0 0 22 0 0,0 0 3 0 0,0 0-2 0 0,-5 4 113 0 0,5-3-262 0 0,0-1 0 0 0,0 1-1 0 0,-1-1 1 0 0,1 0 0 0 0,0 1 0 0 0,-1-1 0 0 0,1 1-1 0 0,0-1 1 0 0,-1 0 0 0 0,1 1 0 0 0,0-1-1 0 0,-1 0 1 0 0,1 1 0 0 0,0-1 0 0 0,-1 0 0 0 0,1 0-1 0 0,-1 1 1 0 0,1-1 0 0 0,-1 0 0 0 0,1 0-1 0 0,-1 0 1 0 0,1 0 0 0 0,-1 1-9 0 0,-1-2 2 0 0,1 1 65 0 0,0-1 0 0 0,0 1-1 0 0,0 0 1 0 0,-1 0 0 0 0,1 0 0 0 0,0 0 0 0 0,0 0-1 0 0,-1 0 1 0 0,1 0 0 0 0,0 0 0 0 0,0 0 0 0 0,0 1 0 0 0,-1-1-1 0 0,1 1-66 0 0,0-1-82 0 0,1 0-28 0 0,0 0-2 0 0,0 0-13 0 0,0 0-55 0 0,0 0-20 0 0,0 0-7 0 0,0 0 3 0 0,0 0 18 0 0,0 0 8 0 0,0 0 2 0 0,0 0 18 0 0,0 0 91 0 0,0 0 114 0 0,0 0 49 0 0,0 0 28 0 0,0 0 10 0 0,0 0 2 0 0,0 0-1 0 0,0 0-6 0 0,0 0-1 0 0,0 0 0 0 0,0 0-8 0 0,0 0-34 0 0,0 0-44 0 0,0 0-116 0 0,0 0-100 0 0,0 0-16 0 0,0 0 4 0 0,0 0 4 0 0,0 0 4 0 0,0 0 2 0 0,0 0 0 0 0,0 0 2 0 0,0 0 4 0 0,0 0 2 0 0,0 0 0 0 0,0 0 14 0 0,0 0 56 0 0,0 0 30 0 0,0 0 4 0 0,0 0 24 0 0,0 0 107 0 0,0 0 64 0 0,-4-1-108 0 0,0 0 0 0 0,0 1 0 0 0,0-1-1 0 0,0 1 1 0 0,-1 0-23 0 0,-1-1 595 0 0,4-3-134 0 0,6-5-517 0 0,-2 7 45 0 0,0 0-1 0 0,1-1 0 0 0,-1 1 0 0 0,1 1 0 0 0,-1-1 0 0 0,1 0 0 0 0,-1 1 0 0 0,1-1 1 0 0,0 1-1 0 0,0 0 0 0 0,0 0 0 0 0,0 0 0 0 0,1-1 12 0 0,9-1-206 0 0,1 0-1 0 0,6 0 207 0 0,-6 1-38 0 0,16-2-38 0 0,190-37 1181 0 0,-173 30 481 0 0,19-1-1586 0 0,-48 9 296 0 0,0 2 0 0 0,1 0 1 0 0,-1 1-1 0 0,1 1 0 0 0,4 2-296 0 0,40 8 118 0 0,-1 4 0 0 0,6 3-118 0 0,38 10 99 0 0,-74-20 64 0 0,22 9-163 0 0,-41-12 173 0 0,0 1-1 0 0,0 0 0 0 0,-1 1 1 0 0,1 0-1 0 0,3 3-172 0 0,-11-5 118 0 0,0-1 0 0 0,0 1-1 0 0,0 0 1 0 0,-1 0 0 0 0,1 0 0 0 0,-1 1 0 0 0,0 0 0 0 0,-1-1 0 0 0,0 1-1 0 0,1 1 1 0 0,-1 0-118 0 0,5 14 93 0 0,-1 0 0 0 0,3 17-93 0 0,1 1-74 0 0,-6-19 219 0 0,-1 1-1 0 0,0 0 1 0 0,-2 1 0 0 0,0-1 0 0 0,-2 0-1 0 0,0 0 1 0 0,-1 1 0 0 0,-1-1 0 0 0,-1 0-1 0 0,-1 0 1 0 0,-1 0 0 0 0,-1-1 0 0 0,0 1-1 0 0,-2-1 1 0 0,0-1 0 0 0,-3 3-145 0 0,-38 69-29 0 0,37-72-65 0 0,0 0 0 0 0,-2-1 0 0 0,-9 9 94 0 0,8-12 187 0 0,-1 0 0 0 0,0-1 0 0 0,-15 9-187 0 0,-57 33 524 0 0,45-29-722 0 0,-3 0-172 0 0,0-2-1 0 0,-1-3 1 0 0,-12 3 370 0 0,38-16-96 0 0,10-4-72 0 0,-1-1 0 0 0,1 1 0 0 0,-8 0 168 0 0,6-1-438 0 0,0 0 1 0 0,0 1-1 0 0,-3 1 438 0 0,-24 10-1007 0 0,2-6 23 0 0,0-2 0 0 0,0-2-1 0 0,-22 1 985 0 0,-11 1-812 0 0,60-6 465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20.16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261 142 1895 0 0,'4'-8'166'0'0,"8"-24"-8"0"0,-4 10 2854 0 0,-1-1 0 0 0,2-10-3012 0 0,-9 32 239 0 0,0 1-42 0 0,0 0-5 0 0,0 0-5 0 0,-11-15 402 0 0,8 14-536 0 0,0-1 0 0 0,-1 1 0 0 0,1 0 0 0 0,-1 0 0 0 0,1 1 0 0 0,-1-1 0 0 0,1 1 1 0 0,-1 0-1 0 0,0 0 0 0 0,1 0 0 0 0,-1 0 0 0 0,1 0 0 0 0,-2 1-53 0 0,-9 1 525 0 0,-1 1 0 0 0,-8 3-525 0 0,4 0 547 0 0,1-1-1 0 0,1 2 0 0 0,-1 0 0 0 0,1 2 0 0 0,-9 5-546 0 0,20-11 141 0 0,1 1 0 0 0,0 0 0 0 0,0 0 0 0 0,0 0 0 0 0,0 0 0 0 0,1 1 0 0 0,0 0 0 0 0,0 0 0 0 0,0 0 0 0 0,0 0 0 0 0,1 1 0 0 0,0-1 0 0 0,0 1-1 0 0,0 0 1 0 0,1 0 0 0 0,0 0 0 0 0,0 0 0 0 0,0 2-141 0 0,1-4-33 0 0,1 0 1 0 0,0 0-1 0 0,0 0 0 0 0,0 0 0 0 0,0-1 0 0 0,0 1 0 0 0,1 0 0 0 0,0 0 0 0 0,0 0 1 0 0,0-1-1 0 0,0 1 0 0 0,0-1 0 0 0,1 1 0 0 0,-1-1 0 0 0,1 1 0 0 0,0-1 1 0 0,0 0-1 0 0,1 0 0 0 0,-1 0 0 0 0,2 2 33 0 0,0-1-43 0 0,-1-1 0 0 0,1 1 1 0 0,0-1-1 0 0,0 0 0 0 0,0-1 0 0 0,1 1 1 0 0,-1-1-1 0 0,1 1 0 0 0,-1-1 0 0 0,1-1 1 0 0,0 1-1 0 0,-1-1 0 0 0,1 0 0 0 0,0 0 1 0 0,3 0 42 0 0,9 0 239 0 0,0 0 1 0 0,-1-2-1 0 0,1 0 1 0 0,0-1 0 0 0,-1 0-1 0 0,1-2 1 0 0,-1 0 0 0 0,0 0-1 0 0,0-2 1 0 0,0 0-1 0 0,-1-1 1 0 0,0 0 0 0 0,0-1-1 0 0,0-1-239 0 0,-7 4 76 0 0,-1-1-1 0 0,1 0 1 0 0,-1 0 0 0 0,0-1-1 0 0,0 0 1 0 0,-1 0 0 0 0,1 0-1 0 0,-2-1 1 0 0,1 0 0 0 0,-1 0-1 0 0,2-6-75 0 0,-5 12-37 0 0,-1-1-1 0 0,-1 1 1 0 0,1-1 0 0 0,0 0-1 0 0,-1 1 1 0 0,1-1-1 0 0,-1 0 1 0 0,0 0-1 0 0,0 1 1 0 0,0-1 0 0 0,0 0-1 0 0,0 0 1 0 0,-1 1-1 0 0,1-1 1 0 0,-1 0-1 0 0,0 0 1 0 0,0 1 0 0 0,-1-3 37 0 0,1 3-37 0 0,0 0 1 0 0,0 0-1 0 0,0 1 1 0 0,-1-1-1 0 0,1 0 1 0 0,-1 1-1 0 0,1-1 0 0 0,-1 1 1 0 0,0-1-1 0 0,1 1 1 0 0,-1 0-1 0 0,0 0 1 0 0,0 0-1 0 0,0 0 1 0 0,0 0-1 0 0,0 0 1 0 0,0 0-1 0 0,0 0 1 0 0,0 1-1 0 0,0 0 1 0 0,-1-1-1 0 0,1 1 1 0 0,-2 0 36 0 0,-4 0-466 0 0,-1 0 1 0 0,0 1-1 0 0,0 1 0 0 0,0-1 1 0 0,0 1-1 0 0,1 1 0 0 0,-1-1 1 0 0,0 2 465 0 0,-10 3-5258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21.31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74 175 2327 0 0,'-1'-2'92'0'0,"-4"-22"627"0"0,-5-13-719 0 0,4 21 2356 0 0,0-1-1 0 0,-6-10-2355 0 0,6 15 2701 0 0,-1 0 0 0 0,-7-10-2701 0 0,13 21 559 0 0,1 1-490 0 0,0 0 1 0 0,0-1-1 0 0,0 1 1 0 0,0 0-1 0 0,0 0 1 0 0,0-1-1 0 0,-1 1 1 0 0,1 0-1 0 0,0 0 0 0 0,0 0 1 0 0,0-1-1 0 0,-1 1 1 0 0,1 0-1 0 0,0 0 1 0 0,0 0-1 0 0,-1 0 1 0 0,1-1-1 0 0,0 1 1 0 0,0 0-1 0 0,-1 0 0 0 0,1 0 1 0 0,0 0-70 0 0,-1 15 36 0 0,1-1 1 0 0,0 1 0 0 0,1 0-1 0 0,1-1 1 0 0,3 11-37 0 0,0 10 62 0 0,1 12 4 0 0,7 53 628 0 0,14 47-694 0 0,82 257 1003 0 0,-35-141-826 0 0,-74-263-177 0 0,28 118 100 0 0,-24-98-105 0 0,-2 1 1 0 0,0 0-1 0 0,-1 0 1 0 0,-1 15 4 0 0,-1-31-139 0 0,1-1 1 0 0,-1 1-1 0 0,1-1 1 0 0,-1 1 0 0 0,-1-1-1 0 0,1 0 1 0 0,-1 0-1 0 0,1 1 1 0 0,-1-1 0 0 0,0 0-1 0 0,-1-1 1 0 0,1 1-1 0 0,-1 0 1 0 0,0-1 0 0 0,-1 3 138 0 0,-10 6-5618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22.08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141 187 5295 0 0,'-31'-20'347'0'0,"18"12"166"0"0,1 0 0 0 0,0-1 0 0 0,1 0 0 0 0,0 0 1 0 0,0-2-1 0 0,-2-3-513 0 0,9 10 211 0 0,1 0 96 0 0,-1 0 0 0 0,1 0 0 0 0,1 0 0 0 0,-1-1 0 0 0,-1-3-307 0 0,3 7 57 0 0,1 0 1 0 0,-1 0-1 0 0,1-1 1 0 0,0 1-1 0 0,-1 0 1 0 0,1 0-1 0 0,0 0 1 0 0,0-1-1 0 0,0 1 1 0 0,0 0-1 0 0,0 0 1 0 0,0 0-1 0 0,0-1 1 0 0,0 1-1 0 0,1 0 1 0 0,-1 0-1 0 0,0 0 1 0 0,1 0-1 0 0,-1-1 1 0 0,1 1-1 0 0,-1 0 1 0 0,1 0-1 0 0,0 0 1 0 0,0 0-1 0 0,-1 0 1 0 0,1 0-58 0 0,2-2-33 0 0,0 0 0 0 0,1 1-1 0 0,-1-1 1 0 0,0 1 0 0 0,1 0 0 0 0,-1 0 0 0 0,1 0 0 0 0,0 1-1 0 0,-1-1 1 0 0,1 1 0 0 0,0 0 0 0 0,0 0 0 0 0,3-1 33 0 0,10 0-278 0 0,0 0 1 0 0,12 0 277 0 0,-12 1-173 0 0,12 0-47 0 0,0 2-1 0 0,0 0 0 0 0,-1 2 1 0 0,1 1-1 0 0,-1 1 0 0 0,5 3 221 0 0,58 18-37 0 0,43 22 37 0 0,-109-39 11 0 0,62 26 83 0 0,-1 4 1 0 0,-2 3 0 0 0,-2 4-1 0 0,38 30-94 0 0,30 32-19 0 0,-113-78 288 0 0,-1 2 0 0 0,29 33-269 0 0,-47-45 241 0 0,-1 1 0 0 0,-2 0 0 0 0,0 1 0 0 0,-1 1 0 0 0,10 21-241 0 0,-17-26 247 0 0,1 0 1 0 0,-2 0-1 0 0,-1 1 1 0 0,0 0 0 0 0,-1 0-1 0 0,-1 0 1 0 0,-1 0-1 0 0,0 13-247 0 0,-2-8 330 0 0,-1 0 0 0 0,-2-1 0 0 0,0 1 0 0 0,-1 0 0 0 0,-2-1 0 0 0,-7 22-330 0 0,3-18 308 0 0,-1 0 0 0 0,-2 0 0 0 0,0-2 0 0 0,-2 1 0 0 0,-9 10-308 0 0,1-6 242 0 0,-1 0 1 0 0,-1-2-1 0 0,-2 0 1 0 0,0-2-1 0 0,-2-1 1 0 0,-1-2 0 0 0,-1 0-1 0 0,-33 17-242 0 0,29-20 234 0 0,-2-2 0 0 0,0-1 0 0 0,0-1-1 0 0,-2-3 1 0 0,-28 7-234 0 0,46-16 36 0 0,0 0 0 0 0,0-1 0 0 0,-1-1 0 0 0,1-1 0 0 0,-1-1 0 0 0,1-1 0 0 0,-1-1-1 0 0,1 0 1 0 0,0-2 0 0 0,0-1 0 0 0,-13-4-36 0 0,7-1-1086 0 0,0 0-1 0 0,1-2 0 0 0,-7-5 1087 0 0,14 6-1284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22.63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236 182 5839 0 0,'0'0'132'0'0,"-2"-7"316"0"0,1 6-410 0 0,1 0-1 0 0,-1 0 0 0 0,0 0 0 0 0,1 0 1 0 0,-1 0-1 0 0,0 0 0 0 0,0 0 0 0 0,0 0 0 0 0,0 0 1 0 0,1 0-1 0 0,-1 0 0 0 0,-1 0 0 0 0,1 1 1 0 0,0-1-1 0 0,0 1 0 0 0,0-1 0 0 0,0 0 1 0 0,0 1-1 0 0,-1 0 0 0 0,1-1 0 0 0,0 1 0 0 0,0 0 1 0 0,-1 0-1 0 0,0-1-37 0 0,-1 1 270 0 0,0 1 0 0 0,-1-1 0 0 0,1 0 1 0 0,0 1-1 0 0,-1 0 0 0 0,1 0 0 0 0,-1 0-270 0 0,2 0 101 0 0,-7 2 258 0 0,-1 1 0 0 0,1 0 0 0 0,0 1 0 0 0,0 0 0 0 0,0 0 0 0 0,-4 4-359 0 0,-2 3 496 0 0,1 0 1 0 0,0 0 0 0 0,-1 3-497 0 0,9-8 187 0 0,0 0-1 0 0,0 1 1 0 0,1-1 0 0 0,0 1 0 0 0,0 0 0 0 0,1 1 0 0 0,0-1 0 0 0,0 1 0 0 0,0 3-187 0 0,3-9 39 0 0,0 1 0 0 0,0-1 0 0 0,1 0 0 0 0,-1 1 0 0 0,1-1 0 0 0,0 0 0 0 0,0 1-1 0 0,0-1 1 0 0,1 1 0 0 0,-1-1 0 0 0,1 0 0 0 0,0 2-39 0 0,0-2 10 0 0,0-1 1 0 0,0 0-1 0 0,0 1 0 0 0,1-1 0 0 0,-1 0 0 0 0,1 0 1 0 0,-1 0-1 0 0,1 0 0 0 0,0 0 0 0 0,0 0 0 0 0,0 0 0 0 0,0-1 1 0 0,0 1-1 0 0,0-1 0 0 0,0 1 0 0 0,1-1 0 0 0,0 1-10 0 0,7 2 34 0 0,-1-1-1 0 0,1 1 0 0 0,0-2 1 0 0,0 1-1 0 0,0-1 0 0 0,0-1 1 0 0,1 0-34 0 0,26 1 267 0 0,10-1-267 0 0,-40-1 19 0 0,52-1 317 0 0,1-3-1 0 0,-1-3 1 0 0,-1-2 0 0 0,1-2-1 0 0,-2-3 1 0 0,0-3 0 0 0,44-19-336 0 0,-79 27 271 0 0,0-1 1 0 0,-1-1-1 0 0,7-5-271 0 0,-22 13 76 0 0,-1-1 0 0 0,0 1-1 0 0,0-1 1 0 0,-1 0 0 0 0,1-1 0 0 0,-1 1-1 0 0,0-1 1 0 0,0 1 0 0 0,0-1 0 0 0,-1-1-1 0 0,0 1 1 0 0,0 0 0 0 0,0-1-1 0 0,0 1 1 0 0,0-4-76 0 0,-2 5 23 0 0,0 0 1 0 0,-1 0-1 0 0,1 1 0 0 0,-1-1 1 0 0,0 0-1 0 0,0 0 0 0 0,0 0 0 0 0,-1 1 1 0 0,1-1-1 0 0,-1 0 0 0 0,0 0 0 0 0,-1-2-23 0 0,0 0 7 0 0,-1 0 0 0 0,1 1 0 0 0,-1-1 0 0 0,-1 1 0 0 0,1 0 0 0 0,-1 0 0 0 0,-3-4-7 0 0,-1 0-33 0 0,-1 1 0 0 0,0 0 0 0 0,-1 0 0 0 0,0 1 0 0 0,0 0 0 0 0,0 1 1 0 0,-11-5 32 0 0,2 3-36 0 0,0 0 1 0 0,-1 2 0 0 0,0 0 0 0 0,0 2 0 0 0,-1 0 35 0 0,-17-2-532 0 0,-1 2 0 0 0,-9 1 532 0 0,5 3-1700 0 0,1 1-4574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23.68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0 111 23 0 0,'1'-2'56'0'0,"-1"1"0"0"0,1-1 0 0 0,0 1-1 0 0,-1-1 1 0 0,1 1 0 0 0,0-1-1 0 0,0 1 1 0 0,0 0 0 0 0,0-1-1 0 0,0 1 1 0 0,0 0 0 0 0,1 0-1 0 0,-1 0 1 0 0,0 0 0 0 0,0 0 0 0 0,1 0-1 0 0,0-1-55 0 0,8-5 587 0 0,-10 6-25 0 0,7-14 2220 0 0,-7 11-1876 0 0,1 0-1 0 0,0 0 1 0 0,1-1 0 0 0,-1 1 0 0 0,1 1 0 0 0,-1-1-1 0 0,2-1-905 0 0,-2 3 283 0 0,0 1-1 0 0,1-1 0 0 0,-1 0 0 0 0,1 1 0 0 0,-1-1 0 0 0,1 1 1 0 0,-1-1-1 0 0,1 1 0 0 0,0 0 0 0 0,0 0 0 0 0,0 0 0 0 0,0 0 1 0 0,0 0-1 0 0,0 0 0 0 0,1 0-282 0 0,11-2 79 0 0,-1 0-1 0 0,1 1 1 0 0,0 1-1 0 0,0 0 1 0 0,0 1 0 0 0,6 1-79 0 0,1-1-332 0 0,6 0-323 0 0,47 1-975 0 0,-62 0 1384 0 0,-1 0-1 0 0,1 1 0 0 0,-1 0 0 0 0,0 1 0 0 0,3 1 247 0 0,-12-3-16 0 0,-1-1 0 0 0,1 1 0 0 0,0 0 0 0 0,0 0-1 0 0,0 0 1 0 0,-1 0 0 0 0,1 0 0 0 0,0 0 0 0 0,-1 1-1 0 0,1-1 1 0 0,-1 0 0 0 0,0 1 0 0 0,1 0 0 0 0,-1-1-1 0 0,0 1 1 0 0,0-1 0 0 0,0 1 0 0 0,0 0-1 0 0,0 0 1 0 0,0 0 0 0 0,0 0 16 0 0,-1 2 63 0 0,1-1-1 0 0,-1 1 0 0 0,1-1 1 0 0,-1 1-1 0 0,0 0 1 0 0,0-1-1 0 0,0 1 1 0 0,-1-1-1 0 0,0 1 1 0 0,1-1-1 0 0,-2 3-62 0 0,-16 54 1192 0 0,-5 22-565 0 0,-2 29-953 0 0,2 20 326 0 0,10-52 560 0 0,6-43 14 0 0,2 1-1 0 0,1-1 0 0 0,2 8-573 0 0,2-34 161 0 0,-1-1 129 0 0,2 1 1 0 0,-1 0-1 0 0,1 0 1 0 0,1 0 0 0 0,0-1-1 0 0,0 1-290 0 0,1-1-16 0 0,0-2-61 0 0,-2-6 74 0 0,0 1 0 0 0,0 0 0 0 0,0 0 1 0 0,0-1-1 0 0,0 1 0 0 0,0-1 0 0 0,1 1 0 0 0,-1-1 0 0 0,0 1 1 0 0,1-1-1 0 0,-1 0 0 0 0,1 0 0 0 0,0 0 0 0 0,0 0 0 0 0,-1 0 1 0 0,1 0-1 0 0,0 0 0 0 0,0 0 0 0 0,0-1 0 0 0,0 1 0 0 0,1 0 3 0 0,5 0 99 0 0,0 0-1 0 0,0 0 1 0 0,0-1-1 0 0,6 0-98 0 0,-6 0 35 0 0,184-8 517 0 0,-145 5-450 0 0,42-6 119 0 0,-1-5 1 0 0,33-10-222 0 0,-49 9-131 0 0,-42 10-453 0 0,-21 7 22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25.98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2636 115 455 0 0,'4'2'990'0'0,"-2"-1"689"0"0,-2 0 3504 0 0,-8 1-4935 0 0,0 0 1 0 0,0 0-1 0 0,-1-1 0 0 0,1 0 0 0 0,0-1 0 0 0,-1 0 0 0 0,-2 0-248 0 0,-20-3 1192 0 0,-11-3-1192 0 0,-18-1 707 0 0,-119 1 517 0 0,1 1-538 0 0,-36-3 116 0 0,-52 10-802 0 0,-91 5-592 0 0,311-5 554 0 0,-184 2-70 0 0,170-6 413 0 0,0-3 0 0 0,-50-10-305 0 0,26-1 424 0 0,0 4 0 0 0,-1 3 0 0 0,-28 3-424 0 0,15 3-1045 0 0,-12-7 1045 0 0,-9 1-187 0 0,112 9 187 0 0,4 0 12 0 0,0 0-1 0 0,0 0 1 0 0,0 0-1 0 0,0 0 0 0 0,0-1 1 0 0,0 1-1 0 0,0-1-11 0 0,-5-1 54 0 0,1 0-105 0 0,6 1-24 0 0,1 1-29 0 0,0 0-8 0 0,0 0 0 0 0,0 0 2 0 0,0 0 4 0 0,0 0 2 0 0,20-10-778 0 0,-11 8-274 0 0,0 2-3166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42.98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0 1 7063 0 0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26.92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763 67 7855 0 0,'-1'-3'41'0'0,"1"0"0"0"0,-1 0 0 0 0,1 1 0 0 0,-1-1-1 0 0,0 1 1 0 0,0-1 0 0 0,0 1 0 0 0,0-1 0 0 0,0 1-1 0 0,-1-1 1 0 0,1 1 0 0 0,-1 0 0 0 0,1 0 0 0 0,-1 0-1 0 0,0 0 1 0 0,0 0 0 0 0,0 0 0 0 0,0 0 0 0 0,0 0-1 0 0,-2 0-40 0 0,0 0 133 0 0,-1-1-1 0 0,1 1 0 0 0,-1 0 1 0 0,0 1-1 0 0,0-1 0 0 0,0 1 1 0 0,0 0-1 0 0,0 0 1 0 0,-1 1-133 0 0,-13-2 1815 0 0,-17 2-1815 0 0,23 0 257 0 0,-54 1 1283 0 0,1 4 0 0 0,-65 12-1540 0 0,106-13 79 0 0,0 1 0 0 0,1 2-1 0 0,-1 0 1 0 0,1 1 0 0 0,1 2-1 0 0,-2 1-78 0 0,15-5 0 0 0,3 0-37 0 0,6-5 4 0 0,1 0 0 0 0,-1 0-1 0 0,1 0 1 0 0,0 0 0 0 0,-1 0 0 0 0,1 1-1 0 0,0-1 1 0 0,0 0 0 0 0,0 0 0 0 0,0 0 0 0 0,0 0-1 0 0,0 0 1 0 0,0 0 0 0 0,0 0 0 0 0,0 0 0 0 0,0 0-1 0 0,1 0 1 0 0,-1 0 0 0 0,0 0 0 0 0,1 0 0 0 0,-1 0-1 0 0,1 0 1 0 0,-1 0 0 0 0,1 0 0 0 0,0 0-1 0 0,-1 0 1 0 0,1 0 0 0 0,0-1 0 0 0,0 1 33 0 0,2 3-101 0 0,1 0 0 0 0,0 0 1 0 0,0 0-1 0 0,0 0 0 0 0,2 0 101 0 0,243 164-1077 0 0,-242-163 1083 0 0,8 4 168 0 0,-1 1 0 0 0,0 0 0 0 0,5 5-174 0 0,-16-12 124 0 0,0-1 0 0 0,0 1 0 0 0,-1 0 0 0 0,1 0 0 0 0,-1 0 0 0 0,0 0 0 0 0,0 1 1 0 0,0-1-1 0 0,0 0 0 0 0,0 1 0 0 0,-1 0 0 0 0,1-1 0 0 0,-1 1 0 0 0,0 0 0 0 0,0-1 0 0 0,-1 1 0 0 0,1 3-124 0 0,-1-5 66 0 0,0 0 0 0 0,-1 0 0 0 0,1 0 0 0 0,-1-1 0 0 0,1 1 0 0 0,-1 0 0 0 0,0 0 1 0 0,0-1-1 0 0,0 1 0 0 0,0 0 0 0 0,0-1 0 0 0,0 1 0 0 0,0-1 0 0 0,0 0 0 0 0,-1 1 0 0 0,1-1 0 0 0,-1 0 0 0 0,1 0 0 0 0,-1 1 0 0 0,1-1 0 0 0,-1 0 0 0 0,1-1 0 0 0,-1 1 0 0 0,0 0-66 0 0,-7 3 221 0 0,-1 0-1 0 0,0 0 1 0 0,-9 2-221 0 0,15-5 67 0 0,-37 9 139 0 0,-1-3 1 0 0,-1-1-1 0 0,-10-1-206 0 0,-45 7 195 0 0,55-6-636 0 0,0 3 0 0 0,-39 12 441 0 0,62-13-702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34.97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128 56 3887 0 0,'0'0'83'0'0,"0"0"12"0"0,0 0 10 0 0,1-2-8 0 0,0-3-1 0 0,-1 4 296 0 0,0-6 1203 0 0,1 3-967 0 0,0 0 0 0 0,0 0 0 0 0,1 1-1 0 0,-1-1 1 0 0,1 0 0 0 0,0 1 0 0 0,0 0 0 0 0,1-2-628 0 0,-3 5 242 0 0,0 0-2 0 0,0-1 52 0 0,0 1-241 0 0,0 0 0 0 0,0 0 0 0 0,0-1 0 0 0,0 1 0 0 0,1 0 0 0 0,-1-1 0 0 0,0 1 0 0 0,0 0 0 0 0,0 0 0 0 0,0-1 0 0 0,0 1 0 0 0,1 0 0 0 0,-1 0 0 0 0,0-1 0 0 0,0 1 0 0 0,0 0 0 0 0,1 0 0 0 0,-1 0 0 0 0,0-1 0 0 0,0 1 0 0 0,1 0 0 0 0,-1 0 0 0 0,0 0 0 0 0,0 0 0 0 0,1 0 0 0 0,-1 0 0 0 0,0-1 0 0 0,1 1 0 0 0,-1 0 0 0 0,0 0 0 0 0,0 0 0 0 0,1 0 0 0 0,-1 0 0 0 0,0 0 0 0 0,1 0 0 0 0,-1 0 0 0 0,0 0 0 0 0,0 0 0 0 0,1 0 0 0 0,-1 1 0 0 0,0-1 0 0 0,1 0 0 0 0,-1 0 0 0 0,0 0 0 0 0,0 0 0 0 0,1 0 0 0 0,-1 0 0 0 0,0 1 0 0 0,0-1 0 0 0,1 0 0 0 0,-1 0 0 0 0,0 0 0 0 0,0 1 0 0 0,0-1 0 0 0,1 0 0 0 0,-1 0 0 0 0,0 1 0 0 0,0-1 0 0 0,0 0 0 0 0,0 0 0 0 0,0 1 0 0 0,1-1-51 0 0,1 6-34 0 0,0 1 0 0 0,0-1 1 0 0,0 1-1 0 0,0-1 0 0 0,-1 1 1 0 0,0-1-1 0 0,-1 1 0 0 0,1 0 1 0 0,-1 3 33 0 0,4 41-313 0 0,-1-28 225 0 0,0 1 0 0 0,-1 0 0 0 0,-1 0 1 0 0,-1 0-1 0 0,-3 16 88 0 0,-3-11 345 0 0,-1 0 1 0 0,-7 19-346 0 0,-5 16-392 0 0,14-33 119 0 0,3-18 204 0 0,0-1 1 0 0,0 1-1 0 0,-2 2 69 0 0,-8 26 887 0 0,2 0-1 0 0,-3 40-886 0 0,6 4-260 0 0,4 59 260 0 0,3-130 342 0 0,-2-1 0 0 0,0 1 0 0 0,-1 2-342 0 0,-4 31 850 0 0,2 1-658 0 0,3-24-728 0 0,-1 20 536 0 0,3-36-145 0 0,0-1-17 0 0,0-1-1 0 0,1 0 1 0 0,0 1-1 0 0,0-1 1 0 0,2 3 162 0 0,-3-8-43 0 0,-7 16 1731 0 0,2-12-1273 0 0,0 0-1 0 0,0 0 1 0 0,-1 0-1 0 0,-4 3-414 0 0,9-7 21 0 0,-2 1 19 0 0,-12 12 135 0 0,14-13-245 0 0,1-1-68 0 0,0 0 4 0 0,0 0 6 0 0,0 0 11 0 0,0 0 37 0 0,0 0 16 0 0,0 0 101 0 0,1 0 17 0 0,3 0-57 0 0,-3 0-109 0 0,-1 0-203 0 0,0 0-79 0 0,0 0-1145 0 0,0 0-4504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35.96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103 107 1895 0 0,'-3'-1'33'0'0,"-4"-5"18"0"0,-1-1 31 0 0,-56-52 310 0 0,62 56 203 0 0,-1 0-1 0 0,1 0 1 0 0,0 0 0 0 0,0 0 0 0 0,0-1-1 0 0,0 1 1 0 0,0-2-595 0 0,-1-1 790 0 0,3 5 27 0 0,0 1-1 0 0,0 0 0 0 0,0 0-36 0 0,0 0-152 0 0,0 0-69 0 0,0 0-14 0 0,0 0-51 0 0,0 0-214 0 0,0 0-96 0 0,0 0-22 0 0,0 0-6 0 0,0 0-17 0 0,0 0-10 0 0,1 1-83 0 0,1 0-1 0 0,-1 0 0 0 0,0 0 1 0 0,1 1-1 0 0,-1-1 0 0 0,0 0 1 0 0,0 0-1 0 0,1 2-45 0 0,0-1 79 0 0,9 12 166 0 0,-1-1 1 0 0,0 2-1 0 0,0 0 1 0 0,-2 0-1 0 0,0 0 1 0 0,6 17-246 0 0,6 22 577 0 0,4 25-577 0 0,-18-57 92 0 0,20 71 89 0 0,-5 0-1 0 0,-4 1 0 0 0,-4 0 0 0 0,-4 1 1 0 0,-5 5-181 0 0,-4-41 222 0 0,-4-1 0 0 0,-1 0 0 0 0,-10 33-222 0 0,2-30 338 0 0,-3-1-338 0 0,0-1-364 0 0,15-49 11 0 0,2-6-1476 0 0,1-3 1276 0 0,-1-1 429 0 0,0 1 1 0 0,1-1-1 0 0,-1 1 0 0 0,0-1 0 0 0,1 0 1 0 0,-1 0-1 0 0,1 1 0 0 0,-1-1 1 0 0,1 0-1 0 0,-1-1 0 0 0,1 1 1 0 0,-1 0-1 0 0,1 0 124 0 0,8-4-863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36.66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118 258 3855 0 0,'-13'-14'80'0'0,"-2"1"0"0"0,0 1 0 0 0,0 0 0 0 0,-1 0 0 0 0,-6-1-80 0 0,20 12 121 0 0,0 0 0 0 0,0-1 0 0 0,0 1-1 0 0,0 0 1 0 0,1-1 0 0 0,-1 1 0 0 0,0-1-1 0 0,1 1 1 0 0,-1-1 0 0 0,0-1-121 0 0,2 2 46 0 0,0 1 0 0 0,-1-1 1 0 0,1 0-1 0 0,0 1 1 0 0,0-1-1 0 0,-1 0 0 0 0,1 0 1 0 0,0 1-1 0 0,0-1 0 0 0,0 0 1 0 0,0 0-1 0 0,0 1 0 0 0,0-1 1 0 0,0 0-1 0 0,0 0 0 0 0,1 1 1 0 0,-1-1-1 0 0,0 0 0 0 0,0 1 1 0 0,0-1-1 0 0,1 0 1 0 0,-1 0-1 0 0,0 1 0 0 0,1-1 1 0 0,-1 1-1 0 0,1-1 0 0 0,-1 0 1 0 0,1 1-1 0 0,-1-1 0 0 0,1 1 1 0 0,-1-1-1 0 0,1 1-46 0 0,2-3 210 0 0,0 1 0 0 0,0 0 0 0 0,0 0-1 0 0,0 0 1 0 0,0 0 0 0 0,1 0 0 0 0,-1 1 0 0 0,1 0-1 0 0,-1 0 1 0 0,1 0 0 0 0,0 0-210 0 0,11-2 417 0 0,0 0-1 0 0,2 1-416 0 0,0 0 252 0 0,109-17 531 0 0,-26 3-492 0 0,47 1-291 0 0,-15 8 31 0 0,150-9 12 0 0,98 2-259 0 0,-178 8 139 0 0,133 1 59 0 0,-132 3 119 0 0,169-2 65 0 0,65 0 397 0 0,5 0 1374 0 0,-164 8-881 0 0,-240-2-639 0 0,0 3 0 0 0,5 1-417 0 0,-42-5 158 0 0,-1-1 2 0 0,0 0 0 0 0,0 0 0 0 0,0 0 0 0 0,-2 0-129 0 0,0 0 0 0 0,0 1 0 0 0,0 0 0 0 0,1-1 0 0 0,-1 1 0 0 0,0 0 0 0 0,0 0 0 0 0,0 0-31 0 0,-10 5-177 0 0,-27 3-830 0 0,24-4 255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37.36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2464 1 1695 0 0,'0'0'76'0'0,"1"1"52"0"0,10 26 1175 0 0,-1 0 0 0 0,-2 0 0 0 0,0 1 0 0 0,1 15-1303 0 0,10 36 1831 0 0,73 231 1674 0 0,-20-87-2170 0 0,-40-123-758 0 0,-8-37 1039 0 0,3 0 0 0 0,32 54-1616 0 0,-53-107 100 0 0,-1 1 0 0 0,0 1 0 0 0,-1-1 0 0 0,0 0 0 0 0,-1 1 0 0 0,0 0 0 0 0,0 2-100 0 0,-2-8-4 0 0,-1 0-1 0 0,0 0 1 0 0,0-1 0 0 0,0 1-1 0 0,-1 0 1 0 0,1 0-1 0 0,-1-1 1 0 0,-1 1-1 0 0,1 0 1 0 0,-1-1 0 0 0,0 1-1 0 0,0-1 1 0 0,-1 0-1 0 0,0 0 1 0 0,1 0 0 0 0,-2 1 4 0 0,-1 0 63 0 0,0 0 1 0 0,0-1 0 0 0,0 0-1 0 0,-1 1 1 0 0,0-2 0 0 0,0 1-1 0 0,0-1 1 0 0,-1 0 0 0 0,1 0 0 0 0,-1-1-1 0 0,0 1 1 0 0,0-2 0 0 0,0 1-64 0 0,-20 6 519 0 0,0-2 1 0 0,-26 4-520 0 0,25-6 71 0 0,-26 5-142 0 0,-92 21-346 0 0,58-14 87 0 0,-1-3-1 0 0,-1-5 0 0 0,-44-2 331 0 0,-70 10 119 0 0,17-2 170 0 0,92-10-151 0 0,-288 16 332 0 0,63-4-452 0 0,58-4-556 0 0,153-7-92 0 0,-41-7 630 0 0,86-3-398 0 0,1-2 0 0 0,0-3 0 0 0,-3-4 398 0 0,54 11-266 0 0,1-1 0 0 0,0 0 0 0 0,0-1 0 0 0,-2-1 266 0 0,12 4-349 0 0,1 1-156 0 0,0 0-67 0 0,0 0-18 0 0,0 0-51 0 0,0 0-207 0 0,0 0-87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38.14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245 166 2903 0 0,'-1'0'66'0'0,"-14"2"49"0"0,0-1 0 0 0,-14-1-115 0 0,-11 0 410 0 0,4 2 474 0 0,1-2 0 0 0,-18-2-884 0 0,53 2 127 0 0,-16-2 684 0 0,11 0 555 0 0,11 0 1904 0 0,31-2-1994 0 0,0 1 1 0 0,6 2-1277 0 0,42-3 785 0 0,143-25 305 0 0,-94 11-923 0 0,-4 0-242 0 0,34-13 75 0 0,-154 28 92 0 0,136-29 1440 0 0,-103 24-948 0 0,1 2 0 0 0,15 1-584 0 0,-20 5-176 0 0,-37 0 26 0 0,-2 0-162 0 0,0 0-68 0 0,-9-1-464 0 0,-28 5-2118 0 0,22-2-1990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38.97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16 185 4055 0 0,'-3'-3'26'0'0,"2"2"3"0"0,0 0 0 0 0,0 0 0 0 0,0 0 0 0 0,0-1 0 0 0,0 1 1 0 0,0 0-1 0 0,0 0 0 0 0,0-1 0 0 0,1 1 0 0 0,-1-1 0 0 0,0 1 0 0 0,1 0 0 0 0,-1-1-29 0 0,1 1 2 0 0,0 0-1 0 0,0 0 0 0 0,0 1 1 0 0,0-1-1 0 0,0 0 0 0 0,0 0 1 0 0,0 0-1 0 0,0 1 0 0 0,0-1 1 0 0,0 0-1 0 0,0 0 0 0 0,0 0 1 0 0,1 0-2 0 0,0-10 213 0 0,-2 9-182 0 0,1 1-1 0 0,0 0 0 0 0,-1-1 1 0 0,1 1-1 0 0,0 0 1 0 0,0-1-1 0 0,0 1 1 0 0,0 0-1 0 0,0 0 1 0 0,1-1-1 0 0,-1 1 1 0 0,0 0-1 0 0,1-1 0 0 0,-1 1 1 0 0,1 0-1 0 0,-1 0 1 0 0,1 0-1 0 0,-1-1 1 0 0,1 1-1 0 0,0 0 1 0 0,-1 0-1 0 0,1 0 1 0 0,0 0-1 0 0,0 0 0 0 0,0 0-30 0 0,6-10 235 0 0,2-1 406 0 0,-9 11-520 0 0,1 0-1 0 0,0 1 0 0 0,-1-1 0 0 0,1 0 0 0 0,0 0 1 0 0,-1 0-1 0 0,1 0 0 0 0,-1 0 0 0 0,1 0 0 0 0,-1 0 1 0 0,0 0-1 0 0,0 0 0 0 0,1 0 0 0 0,-1 0 0 0 0,0 0 1 0 0,0 0-1 0 0,0 0-120 0 0,-1-20 1936 0 0,0 10-460 0 0,0 9-1366 0 0,1 1 0 0 0,0 0 0 0 0,-1 0-1 0 0,1 0 1 0 0,-1 0 0 0 0,1 0 0 0 0,-1 0 0 0 0,0 0-1 0 0,1 0 1 0 0,-1 0 0 0 0,0 0 0 0 0,0 0-110 0 0,-2-3 410 0 0,-11-14 2238 0 0,13 17-2218 0 0,1 1-214 0 0,0 0-96 0 0,0 0-22 0 0,0 0-36 0 0,0 0-148 0 0,0 0-66 0 0,0 0-9 0 0,0 0-10 0 0,1 41-1591 0 0,4 16 1762 0 0,0-15-726 0 0,-3 16 726 0 0,-3 37-89 0 0,2 96 822 0 0,17 57 480 0 0,-8-164-410 0 0,20 77-803 0 0,-15-104 21 0 0,-4-13 335 0 0,-1 0-1 0 0,-2 1 1 0 0,0 20-356 0 0,-8-60 147 0 0,0-1-1 0 0,0 1 0 0 0,0 0 0 0 0,-1-1 1 0 0,0 1-1 0 0,1 0 0 0 0,-2-1 1 0 0,1 1-1 0 0,-1-1 0 0 0,1 1 0 0 0,-1-1 1 0 0,0 0-1 0 0,-1 0 0 0 0,1 1-146 0 0,0-3 130 0 0,-1 0-1 0 0,1 1 0 0 0,0-1 1 0 0,-1 0-1 0 0,0 0 1 0 0,1 0-1 0 0,-1 0 1 0 0,0-1-1 0 0,0 1 0 0 0,-2 0-129 0 0,-2 2 29 0 0,6-3-133 0 0,-2-1 96 0 0,2 0-114 0 0,0 0 0 0 0,1 0 0 0 0,-1 0-1 0 0,1 0 1 0 0,-1 1 0 0 0,0-1-1 0 0,1 0 1 0 0,-1 0 0 0 0,0-1 0 0 0,1 1-1 0 0,-1 0 1 0 0,1 0 0 0 0,-1 0 0 0 0,0 0-1 0 0,1 0 1 0 0,-1-1 0 0 0,1 1 0 0 0,-1 0-1 0 0,1-1 1 0 0,-1 1 0 0 0,1 0 0 0 0,-1-1-1 0 0,1 1 1 0 0,-1 0 0 0 0,1-1 0 0 0,-1 1-1 0 0,1-1 1 0 0,0 1 0 0 0,-1-1 0 0 0,1 1-1 0 0,0-1 1 0 0,-1 1 0 0 0,1-1 0 0 0,0 0-1 0 0,0 1 1 0 0,-1-1 0 0 0,1 1 0 0 0,0-1 122 0 0,-3-16-2275 0 0,3 10 1352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7:41.26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1707 3462 3767 0 0,'0'0'83'0'0,"0"0"12"0"0,0 0 9 0 0,0 0 52 0 0,0 0 190 0 0,0 0 81 0 0,-1 0 18 0 0,-7-1-133 0 0,1 1 0 0 0,-1 0-1 0 0,0 1 1 0 0,1-1-1 0 0,-1 2 1 0 0,1-1-1 0 0,-1 1 1 0 0,0 0-312 0 0,-27 5 1050 0 0,-159 13 1783 0 0,89-13-1090 0 0,-79 16-1743 0 0,-50 8 1371 0 0,-36 7-269 0 0,141-17-957 0 0,54-9-99 0 0,49-8 23 0 0,1-2 0 0 0,0-1 0 0 0,-1 0 0 0 0,1-2 0 0 0,-24-4-69 0 0,45 4 35 0 0,-19-3 46 0 0,23 4-69 0 0,-1 0 0 0 0,0 0 0 0 0,1 0 0 0 0,-1 0 0 0 0,1-1 0 0 0,-1 1 0 0 0,0 0 0 0 0,1 0 0 0 0,-1-1 0 0 0,1 1 0 0 0,-1 0 0 0 0,0-1 1 0 0,1 1-1 0 0,-1-1 0 0 0,1 1 0 0 0,0-1 0 0 0,-1 1 0 0 0,1-1 0 0 0,-1 1 0 0 0,1-1 0 0 0,0 1 0 0 0,-1-1 0 0 0,1 1 0 0 0,0-1 0 0 0,-1 1 0 0 0,1-1 1 0 0,0 0-13 0 0,0 0 277 0 0,-2 1-174 0 0,0-1 0 0 0,-1 1 1 0 0,1-1-1 0 0,0 0 0 0 0,0 0 1 0 0,0 0-1 0 0,0 0-103 0 0,1 1 11 0 0,1 0 0 0 0,0-1 0 0 0,-1 1 0 0 0,1 0 0 0 0,-1 0 0 0 0,1 0 0 0 0,0-1 0 0 0,-1 1 0 0 0,1 0 0 0 0,0 0 0 0 0,-1-1 0 0 0,1 1 0 0 0,0 0 0 0 0,0-1 0 0 0,-1 1 0 0 0,1 0 0 0 0,0-1 0 0 0,0 1 0 0 0,-1 0 0 0 0,1-1 0 0 0,0 1 0 0 0,0-1 0 0 0,0 1 0 0 0,0 0 0 0 0,0-1 0 0 0,0 1 0 0 0,-1-1 0 0 0,1 1 0 0 0,0 0 0 0 0,0-1 0 0 0,0 1 0 0 0,0-1 0 0 0,1 1 0 0 0,-1-1 0 0 0,0 1-11 0 0,2-4 9 0 0,6-9 25 0 0,-8 13-22 0 0,1-1 0 0 0,-1 1 1 0 0,0-1-1 0 0,0 1 0 0 0,0 0 1 0 0,0-1-1 0 0,1 1 0 0 0,-1-1 1 0 0,0 1-1 0 0,0 0 0 0 0,0-1 1 0 0,0 1-1 0 0,0-1 1 0 0,0 1-1 0 0,0-1 0 0 0,0 1 1 0 0,0 0-1 0 0,-1-1 0 0 0,1 1 1 0 0,0-1-1 0 0,0 1 0 0 0,0 0 1 0 0,0-1-1 0 0,0 1 0 0 0,-1-1 1 0 0,1 1-1 0 0,0 0 1 0 0,0-1-1 0 0,-1 1 0 0 0,1 0-12 0 0,-2-2 33 0 0,-5-4 233 0 0,8 5-261 0 0,-1 1 1 0 0,0 0 0 0 0,0-1 0 0 0,0 1 0 0 0,0 0 0 0 0,1-1 0 0 0,-1 1-1 0 0,0 0 1 0 0,0 0 0 0 0,1-1 0 0 0,-1 1 0 0 0,0 0 0 0 0,0 0-1 0 0,1-1 1 0 0,-1 1 0 0 0,0 0 0 0 0,1 0 0 0 0,-1 0 0 0 0,0 0 0 0 0,1 0-1 0 0,-1-1 1 0 0,0 1 0 0 0,1 0 0 0 0,-1 0 0 0 0,0 0 0 0 0,1 0 0 0 0,-1 0-1 0 0,0 0 1 0 0,1 0-6 0 0,7-2-284 0 0,1 0 0 0 0,0 0 0 0 0,0 1 0 0 0,-1 0 0 0 0,4 0 284 0 0,-14 2-100 0 0,-6 2 80 0 0,8-3 21 0 0,0 0-1 0 0,0 1 0 0 0,0-1 0 0 0,0 0 1 0 0,0 0-1 0 0,0 0 0 0 0,0 0 0 0 0,0 0 1 0 0,0 0-1 0 0,0 0 0 0 0,0 0 1 0 0,0 0-1 0 0,0 0 0 0 0,0 0 0 0 0,0 1 1 0 0,0-1-1 0 0,0 0 0 0 0,0 0 0 0 0,0 0 1 0 0,0 0-1 0 0,0 0 0 0 0,0 0 1 0 0,0 0-1 0 0,0 0 0 0 0,0 0 0 0 0,0 0 1 0 0,0 0-1 0 0,0 0 0 0 0,0 1 0 0 0,0-1 1 0 0,0 0-1 0 0,0 0 0 0 0,0 0 1 0 0,0 0-1 0 0,1 0 0 0 0,-1 0 0 0 0,0 0 1 0 0,0 0-1 0 0,0 0 0 0 0,0 0 0 0 0,0 0 1 0 0,0 0-1 0 0,0 0 0 0 0,0 0 0 0 0,0 0 0 0 0,1 1 67 0 0,-1-1 40 0 0,0 0 11 0 0,0 0 17 0 0,0 0 61 0 0,0 0 27 0 0,0 0 7 0 0,0 0-47 0 0,0 0-171 0 0,0 0 53 0 0,0 0 13 0 0,0 0 0 0 0,0 0 2 0 0,0 0 0 0 0,0 0 0 0 0,0 0 0 0 0,0 0-2 0 0,0 0-12 0 0,0 0 1 0 0,0 0 10 0 0,0 0 2 0 0,0 0-6 0 0,0 0-1 0 0,0 0 0 0 0,0 0-1 0 0,0 0 0 0 0,0 0 14 0 0,0 0-14 0 0,-2-9 449 0 0,3 3-547 0 0,0 1 0 0 0,0 0 1 0 0,0-1-1 0 0,1 1 1 0 0,0 0-1 0 0,0 0 0 0 0,0 0 1 0 0,1 0-1 0 0,1-3 27 0 0,1 0 125 0 0,-1-1 0 0 0,0 0-1 0 0,0-1-124 0 0,0-7 84 0 0,0 0 1 0 0,-1 0-1 0 0,0 0 0 0 0,-2 0 1 0 0,0-1-1 0 0,-1-2-84 0 0,-1-7 46 0 0,-1 0 1 0 0,-2 0 0 0 0,-4-16-47 0 0,5 32 3 0 0,1-1 1 0 0,0 1-1 0 0,1-1 1 0 0,0 0-1 0 0,1 1 1 0 0,1-11-4 0 0,16-98-605 0 0,4 2-1 0 0,9-14 606 0 0,-8 35-1149 0 0,7-77 1149 0 0,-21 109-13 0 0,-4-1 1 0 0,-3 0 0 0 0,-3-15 12 0 0,-20-123-156 0 0,3 40-483 0 0,15 109 88 0 0,2 1 1 0 0,3-3 550 0 0,3-4-579 0 0,1-75-946 0 0,-6 100 1179 0 0,-1 1 1 0 0,-5-30 345 0 0,0 30 356 0 0,-1 1 1 0 0,-2 0-1 0 0,-9-20-356 0 0,-14-44-844 0 0,1-14 844 0 0,25 87-444 0 0,3 14 351 0 0,0 0-1 0 0,0 1 0 0 0,-1-1 1 0 0,0 1-1 0 0,-1 1 0 0 0,-2-3 94 0 0,-13-18 392 0 0,-9-6-392 0 0,30 35 9 0 0,-15-19 501 0 0,1 0 0 0 0,1-2 1 0 0,-9-19-511 0 0,17 29 196 0 0,0-1 0 0 0,0 1 1 0 0,1-1-1 0 0,1 1 0 0 0,-1-9-196 0 0,-1-13-695 0 0,0-17 695 0 0,4 41-10 0 0,-1 0-1 0 0,0 0 0 0 0,0 0 1 0 0,-1 1-1 0 0,-1-2 11 0 0,-8-6 291 0 0,6 9-73 0 0,5 7-122 0 0,1 1-5 0 0,0-3 5 0 0,0 2-94 0 0,0 0 1 0 0,0 0-1 0 0,0 0 0 0 0,0 0 0 0 0,0-1 0 0 0,0 1 1 0 0,0 0-1 0 0,0 0 0 0 0,0 0 0 0 0,0 0 0 0 0,1 0 0 0 0,-1 0 1 0 0,1 0-1 0 0,-1 0 0 0 0,1 0 0 0 0,-1 0 0 0 0,1 0 0 0 0,-1 0 1 0 0,1 0-1 0 0,0 0 0 0 0,-1 0 0 0 0,1 1 0 0 0,0-1 1 0 0,0 0-1 0 0,0 1 0 0 0,0-1 0 0 0,0 0 0 0 0,0 1-2 0 0,2-2-87 0 0,1 0 0 0 0,0 0-1 0 0,0 0 1 0 0,0 1 0 0 0,0-1-1 0 0,0 1 1 0 0,0 0 0 0 0,2 1 87 0 0,36-5-533 0 0,-27 4 356 0 0,19-1 80 0 0,32-3-610 0 0,0-3-1 0 0,49-12 708 0 0,-22-4 363 0 0,121-25 998 0 0,32 0-1065 0 0,0-1-1225 0 0,-154 37 377 0 0,21 3 552 0 0,50-7 229 0 0,201-21 905 0 0,-210 23-585 0 0,-2-6 0 0 0,37-15-549 0 0,-145 26 432 0 0,-22 4-188 0 0,0 2 1 0 0,1 0-1 0 0,-1 1 0 0 0,1 1 1 0 0,15 1-245 0 0,-32 1-157 0 0,1 1 0 0 0,-1-1 0 0 0,0 2 0 0 0,1-1 0 0 0,-1 0 0 0 0,5 3 157 0 0,-9-3-125 0 0,1 1-1 0 0,0-1 1 0 0,-1 1-1 0 0,1-1 1 0 0,-1 1-1 0 0,0 0 0 0 0,0 0 1 0 0,0 0-1 0 0,0 0 1 0 0,0 1-1 0 0,0-1 1 0 0,0 1-1 0 0,-1-1 0 0 0,1 1 1 0 0,-1-1-1 0 0,0 1 1 0 0,1 2 125 0 0,-1-4 37 0 0,-1-1 28 0 0,0 9 2205 0 0,1-8-2281 0 0,-1 1 1 0 0,1-1-1 0 0,0 1 1 0 0,0-1-1 0 0,-1 1 1 0 0,1-1-1 0 0,0 0 1 0 0,0 0-1 0 0,0 0 1 0 0,0 1-1 0 0,1-1 1 0 0,-1 0-1 0 0,0 0 1 0 0,0 0-1 0 0,1-1 1 0 0,-1 1-1 0 0,1 0 11 0 0,4 3-363 0 0,2 2-245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32.55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5662 1 23 0 0,'-3'0'255'0'0,"-7"1"29"0"0,8-1 17 0 0,2 0-30 0 0,-2 1-140 0 0,-14 1 23 0 0,-5 1 75 0 0,1-1 0 0 0,-1-1 0 0 0,-3-1-229 0 0,-70-3 757 0 0,-17 5-757 0 0,-15 3 802 0 0,17-1-121 0 0,38-1-505 0 0,-1-3-176 0 0,-37-4-59 0 0,0 5 1 0 0,-49 10 58 0 0,-80 23 664 0 0,97-22-1228 0 0,-134-6 564 0 0,241-4 29 0 0,0 1 0 0 0,1 2 0 0 0,-16 5-29 0 0,-9 1-481 0 0,-46 3-609 0 0,-32-1 1090 0 0,11-6 580 0 0,92-4 527 0 0,-17 4-1107 0 0,-15 1 17 0 0,-75 11 32 0 0,32-4 92 0 0,-170 8 587 0 0,64-6-252 0 0,-148 9-554 0 0,345-25 66 0 0,-248 11-672 0 0,119 0 434 0 0,-6 0 328 0 0,-2-2 439 0 0,19 0-440 0 0,80-9-55 0 0,15-1 20 0 0,-9 3-42 0 0,11 3 33 0 0,24-3-9 0 0,-1 0-1 0 0,-5-1-23 0 0,-197 13 383 0 0,-69-13-317 0 0,163-3 228 0 0,96 2-18 0 0,1 2 0 0 0,-7 2-276 0 0,4-2 399 0 0,27-2-393 0 0,-1-1 4 0 0,0 0 0 0 0,0 1 1 0 0,0-1-1 0 0,0 1 0 0 0,0 0 0 0 0,0 0 1 0 0,0 0-1 0 0,1 0 0 0 0,-1 1-10 0 0,2-2-32 0 0,-27 12-212 0 0,0-2 0 0 0,-1-2-1 0 0,-1 0 1 0 0,-18 1 244 0 0,15-7 489 0 0,21-1-403 0 0,8-2-30 0 0,-5-1-35 0 0,7 1 32 0 0,2 1 11 0 0,0 0 0 0 0,0 0 3 0 0,0 0 10 0 0,0 0 3 0 0,0 0 0 0 0,0 0-29 0 0,0 0-138 0 0,0 0-105 0 0,0 0-4 0 0,0 0 4 0 0,0 0-26 0 0,-2-1-112 0 0,-7-2-42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34.2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675 106 2591 0 0,'0'0'107'0'0,"0"-1"-23"0"0,1-3-73 0 0,-1 1-1 0 0,0-1 1 0 0,0 1-1 0 0,0-1 1 0 0,0 0-1 0 0,0 1 1 0 0,-1-1-1 0 0,0 1 1 0 0,-1-4-11 0 0,-11-31 2044 0 0,12 36-1839 0 0,0 0 0 0 0,-1 0 0 0 0,1 0 0 0 0,-1 1 0 0 0,1-1 0 0 0,-1 0 1 0 0,0 1-1 0 0,0-1 0 0 0,0 1 0 0 0,0-1 0 0 0,0 1 0 0 0,0 0 0 0 0,0 0 0 0 0,0 0 1 0 0,-1 0-1 0 0,1 0 0 0 0,0 1 0 0 0,-1-1 0 0 0,1 0-205 0 0,3 2 76 0 0,0 0-71 0 0,0-1 1 0 0,0 1-1 0 0,-1 0 1 0 0,1-1-1 0 0,0 1 1 0 0,-1-1-1 0 0,1 1 1 0 0,0 0-1 0 0,-1 0 1 0 0,1-1-1 0 0,-1 1 1 0 0,1 0-1 0 0,-1 0 0 0 0,1 0 1 0 0,-1 0-1 0 0,0 0 1 0 0,1-1-1 0 0,-1 1 1 0 0,0 0-1 0 0,0 0 1 0 0,0 0-1 0 0,0 0 1 0 0,0 0-1 0 0,0 0 1 0 0,0 0-6 0 0,1 3 18 0 0,0 9 64 0 0,0 0 0 0 0,0 0 0 0 0,-1 0 0 0 0,-1 0 0 0 0,0 1 0 0 0,-1-1 0 0 0,0-1 0 0 0,-1 1 0 0 0,0 0 0 0 0,-1-1 0 0 0,-1 1 0 0 0,0-1 0 0 0,-1 0 0 0 0,0-1 0 0 0,-7 11-82 0 0,-69 99 554 0 0,-44 68-217 0 0,51-65-201 0 0,68-111-111 0 0,0-1 1 0 0,-1 1-1 0 0,-1-2 0 0 0,0 1 1 0 0,0-1-1 0 0,-1 0 0 0 0,0-1 1 0 0,-1 0-1 0 0,-1-1 0 0 0,-1 1-25 0 0,-4 1-11 0 0,-1 0 0 0 0,0-1 0 0 0,-1-1 0 0 0,0 0 0 0 0,-1-2 0 0 0,-16 5 11 0 0,6-8-26 0 0,27-4-39 0 0,1-2-27 0 0,1 1 84 0 0,0 0 1 0 0,-1 0-1 0 0,1-1 1 0 0,0 1-1 0 0,-1-1 0 0 0,1 1 1 0 0,0-1-1 0 0,0 1 0 0 0,1-1 1 0 0,-1 1-1 0 0,0-1 1 0 0,0 0-1 0 0,1 0 0 0 0,-1 1 1 0 0,1-1-1 0 0,-1 0 8 0 0,1-1-3 0 0,0 1 0 0 0,0 0 0 0 0,0-1 0 0 0,0 1 1 0 0,1 0-1 0 0,-1-1 0 0 0,1 1 0 0 0,-1 0 0 0 0,1-1 0 0 0,0 1 0 0 0,0 0 0 0 0,0 0 0 0 0,0 0 0 0 0,0 0 3 0 0,24-39-97 0 0,2 2 0 0 0,19-22 97 0 0,-17 23 136 0 0,56-83 358 0 0,-73 102-408 0 0,-1-2-1 0 0,-1 0 1 0 0,3-11-86 0 0,21-67-328 0 0,-20 54-757 0 0,2 0 0 0 0,6-8 1085 0 0,-17 43-464 0 0,1-1 1 0 0,0 1-1 0 0,1 0 1 0 0,0 0-1 0 0,0 1 1 0 0,8-8 463 0 0,-8 11-308 0 0,0 0 0 0 0,0 0 0 0 0,0 1 1 0 0,1-1-1 0 0,0 2 0 0 0,0-1 1 0 0,0 1-1 0 0,1 1 0 0 0,1-1 308 0 0,26-7-698 0 0,0 1-1 0 0,1 3 0 0 0,23-3 699 0 0,-43 7 482 0 0,0 1 0 0 0,0 1-1 0 0,0 1 1 0 0,9 0-482 0 0,-22 1 289 0 0,0 0 0 0 0,0 0 0 0 0,0 1 0 0 0,0-1 0 0 0,0 1 0 0 0,0 0-1 0 0,0 0-288 0 0,4 2 446 0 0,-6-3-335 0 0,0 0 0 0 0,0 0 0 0 0,-1 1 0 0 0,1-1 0 0 0,0 1 0 0 0,0-1 1 0 0,-1 1-1 0 0,1 0 0 0 0,-1 0 0 0 0,0 0 0 0 0,1 0 0 0 0,-1 0 0 0 0,0 0 0 0 0,0 0 0 0 0,0 0 0 0 0,0 0 0 0 0,-1 0 0 0 0,1 0 0 0 0,0 1 0 0 0,-1 1-111 0 0,1 4 95 0 0,-1 1-1 0 0,-1 0 0 0 0,1-1 0 0 0,-2 1 0 0 0,1-1 0 0 0,-1 1 0 0 0,0-1 1 0 0,-2 4-95 0 0,-5 13-284 0 0,-2-1 1 0 0,-3 6 283 0 0,9-20-16 0 0,-1-1 1 0 0,1 0-1 0 0,-1-1 0 0 0,-1 1 0 0 0,0-1 1 0 0,0-1-1 0 0,0 1 0 0 0,-1-1 0 0 0,0 0 1 0 0,0-1-1 0 0,-1 0 0 0 0,0 0 1 0 0,0-1-1 0 0,0 0 0 0 0,-1-1 0 0 0,0 0 1 0 0,0 0-1 0 0,0-1 0 0 0,0 0 0 0 0,-2-1 16 0 0,-36 8 716 0 0,0 3 0 0 0,-26 10-716 0 0,45-12-768 0 0,26-10 530 0 0,1 0 39 0 0,-8 2 20 0 0,8-2 3 0 0,2-1 15 0 0,0 0 62 0 0,-1-1 42 0 0,0 0 53 0 0,0 0 1 0 0,0-1-1 0 0,0 1 1 0 0,0 0-1 0 0,0-1 1 0 0,1 1-1 0 0,-1 0 0 0 0,1-1 1 0 0,-1 1-1 0 0,1-1 1 0 0,-1 1 3 0 0,3-9-38 0 0,-1 6 32 0 0,4-14 6 0 0,-2 14 0 0 0,0 0 0 0 0,-1 0 32 0 0,1 0-1 0 0,0 0 0 0 0,0 1 0 0 0,0-1 0 0 0,0 1 1 0 0,0 0-1 0 0,1 0 0 0 0,0 0 0 0 0,-1 0 0 0 0,1 1 1 0 0,0-1-1 0 0,0 1 0 0 0,1 0 0 0 0,-1 0 0 0 0,1 0-31 0 0,-2 1 34 0 0,0 0-1 0 0,1 0 1 0 0,-1 1-1 0 0,1-1 1 0 0,-1 1-1 0 0,1 0 1 0 0,-1 0-1 0 0,1 0 1 0 0,0 0-1 0 0,-1 1 1 0 0,1-1-1 0 0,-1 1 1 0 0,0 0-1 0 0,1 0 0 0 0,-1 0 1 0 0,0 0-1 0 0,1 1 1 0 0,-1 0-1 0 0,3 1-33 0 0,11 10 263 0 0,-1 0 0 0 0,0 1 0 0 0,-1 1 0 0 0,9 11-263 0 0,9 8 140 0 0,1 1 576 0 0,27 37-716 0 0,-25-27 522 0 0,1-2 0 0 0,2-1 0 0 0,22 17-522 0 0,-49-48 598 0 0,-1 1 1 0 0,-1 0-1 0 0,0 1 1 0 0,3 6-599 0 0,-9-14 195 0 0,-3-3-223 0 0,0-1 1 0 0,0 1-1 0 0,0 0 0 0 0,0 0 0 0 0,0 0 1 0 0,0-1-1 0 0,-1 1 0 0 0,1 0 1 0 0,-1 0-1 0 0,1 0 0 0 0,-1 0 0 0 0,0 0 1 0 0,0 0-1 0 0,0 1 28 0 0,-1 1-177 0 0,1-1 0 0 0,-1 0 0 0 0,-1 0 0 0 0,1 0 0 0 0,0 0 0 0 0,-1 0 0 0 0,1 0 0 0 0,-1 0 0 0 0,0 0 0 0 0,0 0 0 0 0,0-1 0 0 0,-1 2 177 0 0,1-2-567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45:58.69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47 12 455 0 0,'0'0'590'0'0,"0"0"55"0"0,0 0 24 0 0,-4-7 914 0 0,2 3 953 0 0,0 4 3417 0 0,0 19-5226 0 0,0 1 0 0 0,1-1 0 0 0,1 1 0 0 0,0-1 0 0 0,2 1-1 0 0,0-1 1 0 0,2 4-727 0 0,0-2 239 0 0,3 12 300 0 0,-2 0-1 0 0,-1 12-538 0 0,-3-35 111 0 0,-1 0 0 0 0,0 0 0 0 0,-1 0 0 0 0,0 0 0 0 0,-1 0 0 0 0,0-1 0 0 0,0 1 0 0 0,-1-1 0 0 0,-1 1 0 0 0,0 1-111 0 0,-14 24 530 0 0,-6 14 174 0 0,23-46-656 0 0,1-2-53 0 0,0 1 0 0 0,-1 0 1 0 0,1 0-1 0 0,0 0 0 0 0,1 0 0 0 0,-1 0 0 0 0,0-1 0 0 0,0 1 0 0 0,1 0 1 0 0,-1 0-1 0 0,1 0 0 0 0,0-1 0 0 0,-1 1 0 0 0,1 0 0 0 0,0-1 0 0 0,0 1 1 0 0,0-1-1 0 0,0 1 0 0 0,0-1 0 0 0,1 1 0 0 0,-1-1 0 0 0,0 0 0 0 0,1 1 1 0 0,0 0 4 0 0,1 0-65 0 0,32 25-571 0 0,-34-26 646 0 0,1 1 1 0 0,-1-1-1 0 0,0 1 0 0 0,1-1 1 0 0,-1 1-1 0 0,0 0 0 0 0,0-1 1 0 0,0 1-1 0 0,0 0 0 0 0,-1 0 1 0 0,1 0-1 0 0,0 1-10 0 0,0 1 21 0 0,0-3 119 0 0,-1-1 28 0 0,0 11 260 0 0,-2 19 407 0 0,2-28-899 0 0,0-2-31 0 0,1 1 15 0 0,2 3 54 0 0,-2-3-28 0 0,-1-1-10 0 0,0 0 0 0 0,0 0 0 0 0,0 0 0 0 0,0 0-26 0 0,0 0-112 0 0,0 0-43 0 0,-2-1-1355 0 0,-4-1-5383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48.51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105 1 23 0 0,'0'0'512'0'0,"0"0"67"0"0,0 0 28 0 0,0 0-39 0 0,0 0-195 0 0,0 0-86 0 0,0 0-21 0 0,0 0-20 0 0,0 0-80 0 0,0 0-35 0 0,0 0-10 0 0,0 0 33 0 0,-2 0 138 0 0,-2 3-89 0 0,-1-1 0 0 0,1 1 0 0 0,0 0 0 0 0,0 0 0 0 0,0 0 0 0 0,0 0 0 0 0,0 1 0 0 0,1 0 0 0 0,0 0 0 0 0,0 0 0 0 0,0 0 0 0 0,0 0 0 0 0,0 0 0 0 0,1 1 1 0 0,0-1-1 0 0,0 1 0 0 0,-1 1-203 0 0,-4 16 681 0 0,0 0 1 0 0,1 0 0 0 0,0 8-682 0 0,4-17 240 0 0,-4 13-424 0 0,2 1 1 0 0,1 0-1 0 0,1 17 184 0 0,2-29-720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49.43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121 92 23 0 0,'-14'-11'0'0'0,"-11"-13"3992"0"0,24 23-2944 0 0,1 1 10 0 0,0-1-828 0 0,0 1 0 0 0,-1 0 0 0 0,1-1 0 0 0,0 1 0 0 0,-1-1-1 0 0,1 1 1 0 0,0 0 0 0 0,-1-1 0 0 0,1 1 0 0 0,0-1 0 0 0,0 1 0 0 0,0-1 0 0 0,-1 1 0 0 0,1-1 0 0 0,0 1 0 0 0,0-1 0 0 0,0 1 0 0 0,0-1 0 0 0,0 1 0 0 0,0-1 0 0 0,0 0-230 0 0,1 0 108 0 0,-1 0 0 0 0,1-1 0 0 0,-1 1 1 0 0,1 0-1 0 0,0-1 0 0 0,-1 1 0 0 0,1 0 0 0 0,0 0 1 0 0,0 0-1 0 0,0 0 0 0 0,0-1 0 0 0,0 1 0 0 0,0 1 1 0 0,1-2-109 0 0,2-1-89 0 0,-1 1 1 0 0,1-1-1 0 0,0 1 1 0 0,0 0-1 0 0,0 0 1 0 0,0 0 0 0 0,0 1-1 0 0,1 0 1 0 0,-1-1-1 0 0,0 1 1 0 0,2 0 88 0 0,10-1-464 0 0,0 1-1 0 0,9 0 465 0 0,-4 0-268 0 0,4 1 214 0 0,-1 2 0 0 0,-1 0-1 0 0,1 2 1 0 0,19 5 54 0 0,-21-5 276 0 0,-11-1 27 0 0,1-1 0 0 0,-1 1 0 0 0,0 1 0 0 0,0 0 0 0 0,-1 1 0 0 0,1 0 0 0 0,0 1-303 0 0,-7-4 62 0 0,0 1 0 0 0,-1-1 0 0 0,1 1 0 0 0,-1 0 0 0 0,0 0 0 0 0,1 1 1 0 0,-1-1-1 0 0,0 1 0 0 0,-1-1 0 0 0,1 1 0 0 0,-1 0 0 0 0,0 0 0 0 0,0 0 1 0 0,0 0-1 0 0,0 0 0 0 0,-1 1 0 0 0,1-1 0 0 0,-1 1 0 0 0,0 0-62 0 0,-1 0 41 0 0,1 0 1 0 0,-1 0-1 0 0,0 0 0 0 0,0 0 0 0 0,0 1 0 0 0,-1-1 1 0 0,1 0-1 0 0,-1 0 0 0 0,-1 0 0 0 0,1 0 0 0 0,-1-1 1 0 0,1 1-1 0 0,-2 2-41 0 0,-1-1 55 0 0,0 1 1 0 0,0-1 0 0 0,-1 0-1 0 0,1 0 1 0 0,-1 0 0 0 0,-1 0-1 0 0,1-1 1 0 0,-4 3-56 0 0,-7 4 97 0 0,0-1-1 0 0,-1-1 1 0 0,0-1-1 0 0,-1 0 1 0 0,0-1-1 0 0,-12 4-96 0 0,-245 81 784 0 0,237-78-1248 0 0,21-8-64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50.04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22 142 2759 0 0,'0'0'107'0'0,"0"0"-19"0"0,1-1-11 0 0,27-6 2457 0 0,0-2 0 0 0,0-1-2534 0 0,-25 9 59 0 0,26-9 363 0 0,-4 2-289 0 0,0-1 0 0 0,-1-1 0 0 0,0-2-1 0 0,15-9-132 0 0,-36 20-3 0 0,-2 1-15 0 0,0-1 1 0 0,0 1-1 0 0,0-1 0 0 0,0 1 0 0 0,0-1 0 0 0,-1 0 1 0 0,1 1-1 0 0,0-1 0 0 0,0 0 0 0 0,0 0 0 0 0,-1 0 1 0 0,1 0-1 0 0,0 0 18 0 0,8-10-254 0 0,-8 10 129 0 0,-1 1-23 0 0,0 0-11 0 0,0 0-1 0 0,0 0-16 0 0,0 0-69 0 0,-1-1-38 0 0,0-1 191 0 0,-1 0-1 0 0,0 0 0 0 0,0 1 0 0 0,0-1 1 0 0,0 1-1 0 0,-1 0 0 0 0,1-1 1 0 0,0 1-1 0 0,-1 0 0 0 0,1 0 0 0 0,0 1 1 0 0,-1-1-1 0 0,1 0 0 0 0,-1 1 0 0 0,1-1 1 0 0,-1 1-1 0 0,1 0 0 0 0,-1 0 1 0 0,0 0-1 0 0,-1 0 93 0 0,-10 2 180 0 0,0-1 1 0 0,0 2-1 0 0,-6 1-180 0 0,7-1 447 0 0,1-1 160 0 0,1 1 0 0 0,-1 0 0 0 0,1 1 1 0 0,0 0-1 0 0,0 1 0 0 0,0 0 0 0 0,1 0 0 0 0,-5 4-607 0 0,10-5 155 0 0,0 0-1 0 0,0 1 1 0 0,0-1-1 0 0,0 1 1 0 0,0 0-1 0 0,1 0 1 0 0,0 1-1 0 0,0-1 1 0 0,1 1-1 0 0,-1 0 0 0 0,1 0 1 0 0,1 0-1 0 0,-1 0 1 0 0,1 1-1 0 0,-1 3-154 0 0,0 1-2 0 0,1-1-1 0 0,0 1 1 0 0,1 0-1 0 0,0 0 0 0 0,1 0 1 0 0,1 4 2 0 0,-1-8-344 0 0,1 0-1 0 0,0 1 1 0 0,1-1 0 0 0,-1 0 0 0 0,1 0 0 0 0,1-1 0 0 0,-1 1-1 0 0,1 0 1 0 0,0-1 0 0 0,1 1 344 0 0,4 4-3771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50.80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1 527 1375 0 0,'0'0'66'0'0,"0"0"158"0"0,0 0 644 0 0,0 0 277 0 0,0 0 58 0 0,0 0-133 0 0,0 0-603 0 0,0 0-267 0 0,0 0-52 0 0,2 0-17 0 0,11-1 56 0 0,0 0 0 0 0,-1-1 0 0 0,1 0 1 0 0,-1-1-1 0 0,9-3-187 0 0,8-4-50 0 0,24-12 50 0 0,-24 7 142 0 0,0-1 0 0 0,-1-1 1 0 0,0-2-1 0 0,-2-1 0 0 0,0 0 0 0 0,-2-2 0 0 0,0-1 0 0 0,-1-1 0 0 0,-1-1 0 0 0,-2-1 0 0 0,-1-1 0 0 0,0 0 0 0 0,-2-2 0 0 0,-2 0 0 0 0,2-5-142 0 0,-6 11 140 0 0,-7 15 141 0 0,0 0 0 0 0,0 0 1 0 0,-1 0-1 0 0,0-1 1 0 0,0 1-1 0 0,-1-1 0 0 0,0 0 1 0 0,0-8-282 0 0,-12 18 230 0 0,6 0-235 0 0,0 0 0 0 0,0 0 0 0 0,0 1 0 0 0,0 0 0 0 0,1 0 0 0 0,-1 0-1 0 0,0 0 1 0 0,1 0 0 0 0,-1 1 0 0 0,1-1 0 0 0,0 1 5 0 0,-10 9-57 0 0,0 1 0 0 0,1 1 57 0 0,4-6 116 0 0,-21 24 243 0 0,-141 161 1447 0 0,153-172-1628 0 0,1 0 0 0 0,1 1 0 0 0,0 2-178 0 0,11-18 43 0 0,1 1 1 0 0,0-1-1 0 0,0 1 0 0 0,0 0 1 0 0,1 0-1 0 0,0 1 1 0 0,0-1-1 0 0,1 0 1 0 0,0 1-1 0 0,0-1 1 0 0,0 1-1 0 0,1-1 1 0 0,1 2-44 0 0,-1-4-180 0 0,1 0 1 0 0,0 0-1 0 0,1 0 1 0 0,-1 0-1 0 0,1 0 1 0 0,0-1-1 0 0,0 1 1 0 0,1-1 0 0 0,-1 1-1 0 0,1-1 1 0 0,0 0-1 0 0,1 2 180 0 0,7 5-928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51.53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235 6 4607 0 0,'0'0'208'0'0,"-1"0"-9"0"0,-7-2-268 0 0,4 1 249 0 0,0 0 0 0 0,0 1 0 0 0,0-1 0 0 0,0 1 0 0 0,0 0 0 0 0,0 0 0 0 0,0 0 0 0 0,0 0 0 0 0,0 1 0 0 0,0-1 0 0 0,0 1 0 0 0,0 0 0 0 0,0 0 0 0 0,1 1 0 0 0,-1-1 0 0 0,0 1-180 0 0,-2 2-8 0 0,-1 0 1 0 0,1 1-1 0 0,0 0 1 0 0,1 0-1 0 0,-1 0 1 0 0,1 0-1 0 0,0 1 1 0 0,0 0-1 0 0,1 0 1 0 0,-1 1-1 0 0,1 0 8 0 0,-9 18 445 0 0,0-1 0 0 0,-3 14-445 0 0,3-8 861 0 0,4-9-439 0 0,-5 9 1409 0 0,-2 11-1831 0 0,16-39 341 0 0,0-1 3 0 0,0 1-260 0 0,0-1 0 0 0,0 1 0 0 0,0-1 0 0 0,0 1 0 0 0,1-1 1 0 0,-1 0-1 0 0,1 1 0 0 0,-1-1 0 0 0,1 1 0 0 0,-1-1 0 0 0,1 0 0 0 0,0 0 0 0 0,-1 1 0 0 0,1-1 0 0 0,0 0 0 0 0,0 0 0 0 0,0 0 0 0 0,0 0 0 0 0,0 0 0 0 0,0 0 0 0 0,0 0 0 0 0,1 0 0 0 0,-1 0 0 0 0,0-1 0 0 0,0 1 0 0 0,1 0 0 0 0,-1-1 0 0 0,0 1 0 0 0,1-1 0 0 0,-1 0 0 0 0,1 1-84 0 0,3 0-93 0 0,0 0 0 0 0,0-1 0 0 0,0 1 0 0 0,0-1 0 0 0,0 0-1 0 0,0 0 1 0 0,0-1 0 0 0,0 0 0 0 0,0 0 93 0 0,7-1-535 0 0,-1-1-1 0 0,0-1 1 0 0,0 1-1 0 0,-1-2 1 0 0,1 0-1 0 0,-1 0 1 0 0,0-1-1 0 0,0 0 1 0 0,0-1 0 0 0,-1 0-1 0 0,0 0 1 0 0,-1-1-1 0 0,0 0 1 0 0,0-1-1 0 0,0 0 1 0 0,-1 0-1 0 0,3-6 536 0 0,3-6-992 0 0,-1 0-1 0 0,-1-1 0 0 0,0-4 993 0 0,-8 18-2135 0 0,-1-5 6454 0 0,-2 9 1048 0 0,-4 12-3364 0 0,0 3-1580 0 0,1 1-1 0 0,0-1 1 0 0,1 1-1 0 0,0 0 1 0 0,1 1-423 0 0,0-6 166 0 0,1 0 0 0 0,0 0 0 0 0,0 0 1 0 0,1 0-1 0 0,0 0 0 0 0,0 0 0 0 0,1 0 0 0 0,0 0 0 0 0,1 0-166 0 0,-1-2 191 0 0,1 0-1 0 0,-1 0 0 0 0,1 0 1 0 0,1-1-1 0 0,-1 1-190 0 0,6 8 442 0 0,-7-12-376 0 0,-1 1 0 0 0,1-1 0 0 0,0 0 0 0 0,-1 1 0 0 0,1-1 0 0 0,0 0 0 0 0,0 0 0 0 0,0 0 0 0 0,0 0 0 0 0,0 0 0 0 0,0-1 0 0 0,0 1 0 0 0,1 0-65 0 0,0 0 62 0 0,4 0-100 0 0,-1 1-1 0 0,1-1 0 0 0,0 0 1 0 0,0-1-1 0 0,0 1 0 0 0,-1-1 1 0 0,1-1-1 0 0,0 1 1 0 0,0-1-1 0 0,0-1 0 0 0,-1 1 1 0 0,4-2 37 0 0,4-1-421 0 0,-1-1 0 0 0,1-1 1 0 0,-1 0-1 0 0,0-1 1 0 0,4-3 420 0 0,-8 4-130 0 0,-1 0 0 0 0,1-1 1 0 0,-1 0-1 0 0,-1 0 1 0 0,0-1-1 0 0,0 0 1 0 0,0 0-1 0 0,-1-1 0 0 0,0 0 1 0 0,0 0-1 0 0,-1-1 130 0 0,-3 8-51 0 0,8-21 702 0 0,-9 21-363 0 0,0-4 446 0 0,-1 5 4196 0 0,-1 6-4955 0 0,1 1 0 0 0,0-1 0 0 0,0 0-1 0 0,0 1 1 0 0,0-1 0 0 0,1 0 0 0 0,0 1 0 0 0,0-1-1 0 0,0 0 1 0 0,1 0 0 0 0,0 0 0 0 0,0 1 25 0 0,0-2-14 0 0,-1-1 0 0 0,1 1 0 0 0,0-1-1 0 0,1 1 1 0 0,-1-1 0 0 0,1 0 0 0 0,0 0 0 0 0,-1 0 0 0 0,1 0 0 0 0,1 0 0 0 0,-1 0 0 0 0,0-1 0 0 0,1 0-1 0 0,-1 0 1 0 0,1 0 0 0 0,2 1 14 0 0,0-1-204 0 0,0 0-1 0 0,0-1 1 0 0,0 1-1 0 0,0-1 1 0 0,0-1-1 0 0,0 1 1 0 0,0-1-1 0 0,1 0 1 0 0,-1-1-1 0 0,0 0 1 0 0,0 0-1 0 0,0 0 1 0 0,1 0 204 0 0,9-3-830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2:51.94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24 919 0 0,'0'0'80'0'0,"0"0"-80"0"0,0-9 0 0 0,2 2 0 0 0,-2 7 2472 0 0,4-7 480 0 0,-4 7 96 0 0,0 0 24 0 0,0 0-2544 0 0,0 0-528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3:07.92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0 223 0 0,'0'0'0'0'0,"0"0"0"0"0,0 0 0 0 0,0 0 0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30T14:43:08.26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0 1895 0 0,'0'0'79'0'0,"0"0"54"0"0,0 0 125 0 0,0 0 50 0 0,0 0 10 0 0,0 0 8 0 0,0 0 20 0 0,0 0 8 0 0,0 0 4 0 0,0 0-11 0 0,0 0-58 0 0,0 0-29 0 0,0 0-4 0 0,0 0-18 0 0,2 1-80 0 0,17 3-302 0 0,1-2 0 0 0,-1 1-1 0 0,0-2 1 0 0,16-1 144 0 0,19 2-699 0 0,6 5-457 0 0,0 2-1 0 0,31 12 1157 0 0,-13-4-1623 0 0,7-3 1623 0 0,-32-6-149 0 0,1 0 1670 0 0,1-2-1 0 0,19-2-1520 0 0,-25-6-334 0 0,-31 2-856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35.77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570 60 3223 0 0,'-6'-3'283'0'0,"-30"-14"209"0"0,6 6 7077 0 0,-28-7-7569 0 0,47 15 833 0 0,-2 1 0 0 0,1-1-1 0 0,0 2 1 0 0,-3-1-833 0 0,9 2 38 0 0,-1 0 0 0 0,1 1 0 0 0,0-1 0 0 0,-1 1 0 0 0,1 0 0 0 0,0 1-1 0 0,0 0 1 0 0,0 0 0 0 0,0 0-38 0 0,-37 12 31 0 0,29-11 28 0 0,0 2-1 0 0,-5 2-58 0 0,-2 3 362 0 0,0 0-1 0 0,0 2 1 0 0,-17 12-362 0 0,28-16 175 0 0,1-1 0 0 0,0 2 0 0 0,0-1 0 0 0,1 1-1 0 0,0 1 1 0 0,0-1 0 0 0,1 1 0 0 0,-2 5-175 0 0,2-2 56 0 0,0 0-1 0 0,1 1 1 0 0,1-1 0 0 0,0 2-1 0 0,1-1 1 0 0,0 0-1 0 0,1 1 1 0 0,0 11-56 0 0,1-14-73 0 0,2 1 0 0 0,0 0 0 0 0,0 0 0 0 0,1 0 1 0 0,1 0-1 0 0,0 0 0 0 0,1 0 0 0 0,0-1 0 0 0,1 1 0 0 0,1 0 73 0 0,-4-9-9 0 0,1-1-1 0 0,-1 1 0 0 0,1-1 0 0 0,0 0 1 0 0,0 0-1 0 0,1 0 0 0 0,-1 0 1 0 0,1 0-1 0 0,-1 0 0 0 0,1-1 1 0 0,0 1-1 0 0,0-1 0 0 0,0 0 0 0 0,0 0 1 0 0,0 0-1 0 0,1 0 0 0 0,-1 0 1 0 0,1-1 9 0 0,2 1 62 0 0,0 0 0 0 0,0-1 0 0 0,-1 0 0 0 0,1 0 0 0 0,0 0 0 0 0,0-1 0 0 0,0 0 0 0 0,0 0 0 0 0,0-1 0 0 0,0 1 0 0 0,2-2-62 0 0,8-2 215 0 0,-1 0 1 0 0,1-1-1 0 0,8-5-215 0 0,5-1 116 0 0,9-4-60 0 0,-2-1 0 0 0,26-15-56 0 0,-39 18 20 0 0,-2-1 1 0 0,1 0 0 0 0,-2-2-1 0 0,14-13-20 0 0,-29 24 9 0 0,0 0-1 0 0,-1 0 1 0 0,1-1-1 0 0,-1 1 0 0 0,-1-1 1 0 0,1 0-1 0 0,-1 0 1 0 0,0 0-1 0 0,0-1 1 0 0,0 1-1 0 0,-1-1 0 0 0,1-4-8 0 0,-2 7-35 0 0,-1 0-1 0 0,1 0 1 0 0,-1 0-1 0 0,0 1 1 0 0,0-1-1 0 0,0 0 0 0 0,-1 0 1 0 0,1 0-1 0 0,-1 0 1 0 0,0 1-1 0 0,0-1 0 0 0,0 0 1 0 0,0 1-1 0 0,-1-1 1 0 0,0 1-1 0 0,0-1 0 0 0,0 1 1 0 0,0 0-1 0 0,0 0 1 0 0,0 0-1 0 0,-1 0 0 0 0,1 0 1 0 0,-2 0 35 0 0,-5-5-43 0 0,0 1 0 0 0,0 1 0 0 0,-1 0 1 0 0,0 0-1 0 0,0 1 0 0 0,0 0 0 0 0,-1 1 0 0 0,0 0 1 0 0,-5-1 42 0 0,-9-1 71 0 0,-1 0 0 0 0,1 2 0 0 0,-18-1-71 0 0,42 5-13 0 0,-57-3-390 0 0,50 3-83 0 0,0 0 1 0 0,1 1-1 0 0,-1 0 0 0 0,0 0 0 0 0,0 1 0 0 0,0 0 486 0 0,6-1-3706 0 0,2-1-1100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25T02:51:36.46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319 22 4831 0 0,'0'0'108'0'0,"0"0"18"0"0,0 0 8 0 0,-2-6 2 0 0,2 6-13 0 0,-1-1 0 0 0,1 0 0 0 0,-1 0-1 0 0,1 0 1 0 0,-1 1 0 0 0,0-1 0 0 0,1 0-1 0 0,-1 0 1 0 0,0 1 0 0 0,1-1 0 0 0,-1 1-1 0 0,0-1 1 0 0,0 1 0 0 0,0-1 0 0 0,0 1-1 0 0,1-1 1 0 0,-1 1 0 0 0,0 0 0 0 0,0-1-1 0 0,0 1 1 0 0,0 0 0 0 0,0 0 0 0 0,0 0-1 0 0,0 0 1 0 0,0 0 0 0 0,0 0 0 0 0,0 0-1 0 0,0 0 1 0 0,0 0 0 0 0,0 0 0 0 0,0 0-123 0 0,-8 2 560 0 0,0 1-1 0 0,0 0 1 0 0,0 0 0 0 0,0 0 0 0 0,0 1 0 0 0,1 0 0 0 0,0 1-1 0 0,-7 4-559 0 0,-12 11 1416 0 0,-21 19-1416 0 0,32-24 332 0 0,3-5-117 0 0,1 2 0 0 0,1-1 1 0 0,0 1-1 0 0,1 1 0 0 0,0 0 0 0 0,1 0 0 0 0,-4 9-215 0 0,9-15 40 0 0,1 0 1 0 0,-1 0 0 0 0,1 1-1 0 0,1-1 1 0 0,0 1 0 0 0,0 0-1 0 0,0 0 1 0 0,1-1 0 0 0,0 1-1 0 0,0 0 1 0 0,1 0 0 0 0,0 1-1 0 0,1-1 1 0 0,-1 0 0 0 0,2-1-1 0 0,-1 2-40 0 0,0-5 1 0 0,0-1-1 0 0,1 1 1 0 0,-1-1-1 0 0,1 1 1 0 0,0-1-1 0 0,0 0 1 0 0,0 1-1 0 0,0-1 1 0 0,0 0-1 0 0,1 0 1 0 0,-1-1-1 0 0,1 1 0 0 0,2 2-6 0 0,0-1 0 0 0,1 0 0 0 0,-1-1 0 0 0,0 1 0 0 0,1-1 0 0 0,0-1 0 0 0,0 1 6 0 0,8 3 12 0 0,1-2-1 0 0,-1 0 1 0 0,1 0-1 0 0,0-2 1 0 0,14 2-12 0 0,2-2 109 0 0,0-2 1 0 0,0-1 0 0 0,0-1 0 0 0,7-3-110 0 0,123-25 583 0 0,-86 12 238 0 0,67-24-821 0 0,-106 29 319 0 0,-2-2-1 0 0,1-1 1 0 0,-2-1 0 0 0,31-22-319 0 0,-51 30 143 0 0,0-1-1 0 0,0-1 1 0 0,-1 0-1 0 0,-1-1 1 0 0,8-8-143 0 0,-14 14 34 0 0,-1-1-1 0 0,1 1 1 0 0,-1-1 0 0 0,0 0-1 0 0,-1 0 1 0 0,0 0 0 0 0,0-1 0 0 0,0 1-1 0 0,-1-1 1 0 0,0 1 0 0 0,-1-1-1 0 0,1-5-33 0 0,-2 10 8 0 0,1 0 0 0 0,-1 0 0 0 0,0 0 0 0 0,-1 0 0 0 0,1 1 0 0 0,-1-1 0 0 0,1 0 0 0 0,-1 0 0 0 0,0 0 0 0 0,0 1 0 0 0,0-1 0 0 0,0 0 0 0 0,0 1 0 0 0,-1-1 0 0 0,1 1 0 0 0,-1-1-1 0 0,0 1 1 0 0,0 0 0 0 0,-1-2-8 0 0,0 1-8 0 0,0 1 1 0 0,0 0-1 0 0,0 0 0 0 0,-1 0 0 0 0,1 0 0 0 0,0 0 0 0 0,-1 1 0 0 0,1-1 0 0 0,-1 1 0 0 0,0 0 0 0 0,1 0 0 0 0,-1 1 0 0 0,0-1 0 0 0,0 1 0 0 0,0-1 8 0 0,-14 1-205 0 0,0 0-1 0 0,-1 1 1 0 0,1 1-1 0 0,-6 2 206 0 0,-72 17-990 0 0,86-19 875 0 0,-19 5-264 0 0,-43 11-4234 0 0,-50 19 4613 0 0,120-36-1667 0 0,2-1-3224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5A3C97-5B7F-4D50-B707-A0BE02B649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9F248C8-15E6-4EED-BB0E-E617EE7A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BAD94E-2833-4C70-9DBA-43BA943A0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7244E9-0A2D-4686-9EC6-2E6BE03F3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6BDA76-9539-4247-AACB-75924D238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85757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BC1666-571E-425D-A29E-D10CB30E3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181557-0DE0-4C30-B943-1787E00B4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F12FD1-DB5E-4BB2-838B-DEEAD074B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23541A-5F5E-47D3-AC89-0C716B2A3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C379D1-A8E1-455B-AFA1-EDA7AFA41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49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8F9D8AB-122B-46F2-AD45-5ABF15F956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7974371-1200-4CA6-BA52-6A15F80DFB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B3EAD3-35D9-4B01-8AA6-CCE8741F4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66B5F9-70B5-4D44-93B7-FF8F77164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87C5BC-E5BA-4396-8149-F24C0C3B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3724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B18044-E8B3-423C-A962-26422D69B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A6B27C-6D16-42E4-94CE-B294ABB42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0EFBFD-05C1-4E25-94F1-20756C7CC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8CE6DA-A528-437A-8226-D962258B2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A04C06-6BBA-4B1A-B8C7-45781CE48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1027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02245-ECB7-435D-9027-6BDBA9641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B3F1FB-44DE-42FD-A03D-831695A7C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349ADCA-B652-423D-8358-DA67AE65C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7711C0-26CF-405F-9D88-0431F8EFB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1E8D35-CBC8-4AC3-AECE-A92E028A6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98907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09203F-59C2-42A1-8817-C6AA78659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BDB46F-AFBD-40AC-8079-A4882EE5D5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381548E-670D-49F1-A279-9256F0B55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CDB1A8-9DF9-454F-AFAF-FF3DC194F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48BDE0-2886-4964-B5A5-806EEA386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D56F947-18C2-46C4-AEB8-5A2C34A36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144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F3680F-1DEA-48AD-90AD-0E90E7790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5D355A-B447-48F8-97C1-612A3B13A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772E976-6BAD-43EF-AC8A-5FA703C5E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F0A2922-9789-437D-BFC0-10FF951662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1ADE74E-393A-48A9-8A65-C459D5CDF6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FCFCB04-D085-4E36-B6B2-E73FF9D05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5C6CEC-BB11-4D55-BA71-A513FCF9F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D80E7D5-2C4A-48EA-A7CD-1DCCCA2F2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17444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67694-AEDA-4C21-B83B-0AEEEB053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53A25D2-0D3F-4722-966C-C89F713C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EDAA88-1315-4419-915B-76A308E07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6F4036B-3817-462D-9BD0-C4589A42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962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0F2D56C-3DF3-4E7E-B968-BBBAC166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EB3AA49-4216-4B53-A331-2876BAB66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4B180C4-AF54-43A5-842A-C68136F82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23841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1C38D6-C805-4E8E-B4D9-44B84223C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A8D97C-0B39-431A-93F2-3F542A3ECA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884314-2FC5-42A5-BE72-802AC5E81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B0E55DC-B2CC-4F66-9C73-6FE4B8A89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51FF21-4453-4CB6-9598-0FC1E1044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08BFF3-FDC0-4CAA-BBC1-192A6B6B0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19631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855FBC-45BF-4B87-BBD0-E4EEEEA03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D218C98-EB4B-481B-9571-7747C3434A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4253331-4C2F-4771-B0E3-0FD2ABBE13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6D0EB57-9A39-4AF6-960D-D3466DC1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39E5FF3-E175-4476-8F7D-7E61CEF23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E9E9D96-7B0F-4A3F-B02E-88DB88111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95479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70F7605-4577-4DED-BA2E-F95D964E0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6ADF61-2BF1-4CE3-8042-5388664BA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0CC53A-5F18-4F94-97D3-E3BD284DD8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52050-73F8-4D99-9483-BA9432E7B21C}" type="datetimeFigureOut">
              <a:rPr lang="fr-CA" smtClean="0"/>
              <a:t>2020-11-30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65972D1-225A-4F66-8C42-309507CCC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7846AD-663C-41E7-947D-C49802481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E6AA3-2FFC-4AC9-87F3-7284259128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9688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customXml" Target="../ink/ink77.xml"/><Relationship Id="rId18" Type="http://schemas.openxmlformats.org/officeDocument/2006/relationships/image" Target="../media/image540.png"/><Relationship Id="rId26" Type="http://schemas.openxmlformats.org/officeDocument/2006/relationships/image" Target="../media/image58.png"/><Relationship Id="rId39" Type="http://schemas.openxmlformats.org/officeDocument/2006/relationships/customXml" Target="../ink/ink90.xml"/><Relationship Id="rId21" Type="http://schemas.openxmlformats.org/officeDocument/2006/relationships/customXml" Target="../ink/ink81.xml"/><Relationship Id="rId34" Type="http://schemas.openxmlformats.org/officeDocument/2006/relationships/image" Target="../media/image620.png"/><Relationship Id="rId42" Type="http://schemas.openxmlformats.org/officeDocument/2006/relationships/image" Target="../media/image83.png"/><Relationship Id="rId47" Type="http://schemas.openxmlformats.org/officeDocument/2006/relationships/customXml" Target="../ink/ink94.xml"/><Relationship Id="rId50" Type="http://schemas.openxmlformats.org/officeDocument/2006/relationships/image" Target="../media/image87.png"/><Relationship Id="rId7" Type="http://schemas.openxmlformats.org/officeDocument/2006/relationships/customXml" Target="../ink/ink74.xml"/><Relationship Id="rId2" Type="http://schemas.openxmlformats.org/officeDocument/2006/relationships/image" Target="../media/image79.png"/><Relationship Id="rId16" Type="http://schemas.openxmlformats.org/officeDocument/2006/relationships/image" Target="../media/image530.png"/><Relationship Id="rId29" Type="http://schemas.openxmlformats.org/officeDocument/2006/relationships/customXml" Target="../ink/ink85.xml"/><Relationship Id="rId11" Type="http://schemas.openxmlformats.org/officeDocument/2006/relationships/customXml" Target="../ink/ink76.xml"/><Relationship Id="rId24" Type="http://schemas.openxmlformats.org/officeDocument/2006/relationships/image" Target="../media/image570.png"/><Relationship Id="rId32" Type="http://schemas.openxmlformats.org/officeDocument/2006/relationships/image" Target="../media/image610.png"/><Relationship Id="rId37" Type="http://schemas.openxmlformats.org/officeDocument/2006/relationships/customXml" Target="../ink/ink89.xml"/><Relationship Id="rId40" Type="http://schemas.openxmlformats.org/officeDocument/2006/relationships/image" Target="../media/image82.png"/><Relationship Id="rId45" Type="http://schemas.openxmlformats.org/officeDocument/2006/relationships/customXml" Target="../ink/ink93.xml"/><Relationship Id="rId53" Type="http://schemas.openxmlformats.org/officeDocument/2006/relationships/customXml" Target="../ink/ink97.xml"/><Relationship Id="rId5" Type="http://schemas.openxmlformats.org/officeDocument/2006/relationships/customXml" Target="../ink/ink73.xml"/><Relationship Id="rId10" Type="http://schemas.openxmlformats.org/officeDocument/2006/relationships/image" Target="../media/image500.png"/><Relationship Id="rId19" Type="http://schemas.openxmlformats.org/officeDocument/2006/relationships/customXml" Target="../ink/ink80.xml"/><Relationship Id="rId31" Type="http://schemas.openxmlformats.org/officeDocument/2006/relationships/customXml" Target="../ink/ink86.xml"/><Relationship Id="rId44" Type="http://schemas.openxmlformats.org/officeDocument/2006/relationships/image" Target="../media/image84.png"/><Relationship Id="rId52" Type="http://schemas.openxmlformats.org/officeDocument/2006/relationships/image" Target="../media/image88.png"/><Relationship Id="rId4" Type="http://schemas.openxmlformats.org/officeDocument/2006/relationships/image" Target="../media/image470.png"/><Relationship Id="rId9" Type="http://schemas.openxmlformats.org/officeDocument/2006/relationships/customXml" Target="../ink/ink75.xml"/><Relationship Id="rId14" Type="http://schemas.openxmlformats.org/officeDocument/2006/relationships/image" Target="../media/image520.png"/><Relationship Id="rId22" Type="http://schemas.openxmlformats.org/officeDocument/2006/relationships/image" Target="../media/image560.png"/><Relationship Id="rId27" Type="http://schemas.openxmlformats.org/officeDocument/2006/relationships/customXml" Target="../ink/ink84.xml"/><Relationship Id="rId30" Type="http://schemas.openxmlformats.org/officeDocument/2006/relationships/image" Target="../media/image600.png"/><Relationship Id="rId35" Type="http://schemas.openxmlformats.org/officeDocument/2006/relationships/customXml" Target="../ink/ink88.xml"/><Relationship Id="rId43" Type="http://schemas.openxmlformats.org/officeDocument/2006/relationships/customXml" Target="../ink/ink92.xml"/><Relationship Id="rId48" Type="http://schemas.openxmlformats.org/officeDocument/2006/relationships/image" Target="../media/image86.png"/><Relationship Id="rId8" Type="http://schemas.openxmlformats.org/officeDocument/2006/relationships/image" Target="../media/image490.png"/><Relationship Id="rId51" Type="http://schemas.openxmlformats.org/officeDocument/2006/relationships/customXml" Target="../ink/ink96.xml"/><Relationship Id="rId3" Type="http://schemas.openxmlformats.org/officeDocument/2006/relationships/customXml" Target="../ink/ink72.xml"/><Relationship Id="rId12" Type="http://schemas.openxmlformats.org/officeDocument/2006/relationships/image" Target="../media/image510.png"/><Relationship Id="rId17" Type="http://schemas.openxmlformats.org/officeDocument/2006/relationships/customXml" Target="../ink/ink79.xml"/><Relationship Id="rId25" Type="http://schemas.openxmlformats.org/officeDocument/2006/relationships/customXml" Target="../ink/ink83.xml"/><Relationship Id="rId33" Type="http://schemas.openxmlformats.org/officeDocument/2006/relationships/customXml" Target="../ink/ink87.xml"/><Relationship Id="rId38" Type="http://schemas.openxmlformats.org/officeDocument/2006/relationships/image" Target="../media/image81.png"/><Relationship Id="rId46" Type="http://schemas.openxmlformats.org/officeDocument/2006/relationships/image" Target="../media/image85.png"/><Relationship Id="rId20" Type="http://schemas.openxmlformats.org/officeDocument/2006/relationships/image" Target="../media/image550.png"/><Relationship Id="rId41" Type="http://schemas.openxmlformats.org/officeDocument/2006/relationships/customXml" Target="../ink/ink91.xml"/><Relationship Id="rId54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0.png"/><Relationship Id="rId15" Type="http://schemas.openxmlformats.org/officeDocument/2006/relationships/customXml" Target="../ink/ink78.xml"/><Relationship Id="rId23" Type="http://schemas.openxmlformats.org/officeDocument/2006/relationships/customXml" Target="../ink/ink82.xml"/><Relationship Id="rId28" Type="http://schemas.openxmlformats.org/officeDocument/2006/relationships/image" Target="../media/image590.png"/><Relationship Id="rId36" Type="http://schemas.openxmlformats.org/officeDocument/2006/relationships/image" Target="../media/image80.png"/><Relationship Id="rId49" Type="http://schemas.openxmlformats.org/officeDocument/2006/relationships/customXml" Target="../ink/ink95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03.xml"/><Relationship Id="rId18" Type="http://schemas.openxmlformats.org/officeDocument/2006/relationships/image" Target="../media/image710.png"/><Relationship Id="rId26" Type="http://schemas.openxmlformats.org/officeDocument/2006/relationships/image" Target="../media/image750.png"/><Relationship Id="rId39" Type="http://schemas.openxmlformats.org/officeDocument/2006/relationships/customXml" Target="../ink/ink116.xml"/><Relationship Id="rId21" Type="http://schemas.openxmlformats.org/officeDocument/2006/relationships/customXml" Target="../ink/ink107.xml"/><Relationship Id="rId34" Type="http://schemas.openxmlformats.org/officeDocument/2006/relationships/image" Target="../media/image790.png"/><Relationship Id="rId42" Type="http://schemas.openxmlformats.org/officeDocument/2006/relationships/image" Target="../media/image94.png"/><Relationship Id="rId47" Type="http://schemas.openxmlformats.org/officeDocument/2006/relationships/customXml" Target="../ink/ink120.xml"/><Relationship Id="rId50" Type="http://schemas.openxmlformats.org/officeDocument/2006/relationships/image" Target="../media/image98.png"/><Relationship Id="rId55" Type="http://schemas.openxmlformats.org/officeDocument/2006/relationships/customXml" Target="../ink/ink124.xml"/><Relationship Id="rId7" Type="http://schemas.openxmlformats.org/officeDocument/2006/relationships/customXml" Target="../ink/ink100.xml"/><Relationship Id="rId2" Type="http://schemas.openxmlformats.org/officeDocument/2006/relationships/image" Target="../media/image90.png"/><Relationship Id="rId16" Type="http://schemas.openxmlformats.org/officeDocument/2006/relationships/image" Target="../media/image700.png"/><Relationship Id="rId29" Type="http://schemas.openxmlformats.org/officeDocument/2006/relationships/customXml" Target="../ink/ink111.xml"/><Relationship Id="rId11" Type="http://schemas.openxmlformats.org/officeDocument/2006/relationships/customXml" Target="../ink/ink102.xml"/><Relationship Id="rId24" Type="http://schemas.openxmlformats.org/officeDocument/2006/relationships/image" Target="../media/image740.png"/><Relationship Id="rId32" Type="http://schemas.openxmlformats.org/officeDocument/2006/relationships/image" Target="../media/image780.png"/><Relationship Id="rId37" Type="http://schemas.openxmlformats.org/officeDocument/2006/relationships/customXml" Target="../ink/ink115.xml"/><Relationship Id="rId40" Type="http://schemas.openxmlformats.org/officeDocument/2006/relationships/image" Target="../media/image93.png"/><Relationship Id="rId45" Type="http://schemas.openxmlformats.org/officeDocument/2006/relationships/customXml" Target="../ink/ink119.xml"/><Relationship Id="rId53" Type="http://schemas.openxmlformats.org/officeDocument/2006/relationships/customXml" Target="../ink/ink123.xml"/><Relationship Id="rId58" Type="http://schemas.openxmlformats.org/officeDocument/2006/relationships/image" Target="../media/image101.png"/><Relationship Id="rId5" Type="http://schemas.openxmlformats.org/officeDocument/2006/relationships/customXml" Target="../ink/ink99.xml"/><Relationship Id="rId19" Type="http://schemas.openxmlformats.org/officeDocument/2006/relationships/customXml" Target="../ink/ink106.xml"/><Relationship Id="rId4" Type="http://schemas.openxmlformats.org/officeDocument/2006/relationships/image" Target="../media/image640.png"/><Relationship Id="rId9" Type="http://schemas.openxmlformats.org/officeDocument/2006/relationships/customXml" Target="../ink/ink101.xml"/><Relationship Id="rId14" Type="http://schemas.openxmlformats.org/officeDocument/2006/relationships/image" Target="../media/image690.png"/><Relationship Id="rId22" Type="http://schemas.openxmlformats.org/officeDocument/2006/relationships/image" Target="../media/image730.png"/><Relationship Id="rId27" Type="http://schemas.openxmlformats.org/officeDocument/2006/relationships/customXml" Target="../ink/ink110.xml"/><Relationship Id="rId30" Type="http://schemas.openxmlformats.org/officeDocument/2006/relationships/image" Target="../media/image770.png"/><Relationship Id="rId35" Type="http://schemas.openxmlformats.org/officeDocument/2006/relationships/customXml" Target="../ink/ink114.xml"/><Relationship Id="rId43" Type="http://schemas.openxmlformats.org/officeDocument/2006/relationships/customXml" Target="../ink/ink118.xml"/><Relationship Id="rId48" Type="http://schemas.openxmlformats.org/officeDocument/2006/relationships/image" Target="../media/image97.png"/><Relationship Id="rId56" Type="http://schemas.openxmlformats.org/officeDocument/2006/relationships/image" Target="../media/image88.png"/><Relationship Id="rId8" Type="http://schemas.openxmlformats.org/officeDocument/2006/relationships/image" Target="../media/image660.png"/><Relationship Id="rId51" Type="http://schemas.openxmlformats.org/officeDocument/2006/relationships/customXml" Target="../ink/ink122.xml"/><Relationship Id="rId3" Type="http://schemas.openxmlformats.org/officeDocument/2006/relationships/customXml" Target="../ink/ink98.xml"/><Relationship Id="rId12" Type="http://schemas.openxmlformats.org/officeDocument/2006/relationships/image" Target="../media/image680.png"/><Relationship Id="rId17" Type="http://schemas.openxmlformats.org/officeDocument/2006/relationships/customXml" Target="../ink/ink105.xml"/><Relationship Id="rId25" Type="http://schemas.openxmlformats.org/officeDocument/2006/relationships/customXml" Target="../ink/ink109.xml"/><Relationship Id="rId33" Type="http://schemas.openxmlformats.org/officeDocument/2006/relationships/customXml" Target="../ink/ink113.xml"/><Relationship Id="rId38" Type="http://schemas.openxmlformats.org/officeDocument/2006/relationships/image" Target="../media/image92.png"/><Relationship Id="rId46" Type="http://schemas.openxmlformats.org/officeDocument/2006/relationships/image" Target="../media/image96.png"/><Relationship Id="rId20" Type="http://schemas.openxmlformats.org/officeDocument/2006/relationships/image" Target="../media/image720.png"/><Relationship Id="rId41" Type="http://schemas.openxmlformats.org/officeDocument/2006/relationships/customXml" Target="../ink/ink117.xml"/><Relationship Id="rId54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0.png"/><Relationship Id="rId15" Type="http://schemas.openxmlformats.org/officeDocument/2006/relationships/customXml" Target="../ink/ink104.xml"/><Relationship Id="rId23" Type="http://schemas.openxmlformats.org/officeDocument/2006/relationships/customXml" Target="../ink/ink108.xml"/><Relationship Id="rId28" Type="http://schemas.openxmlformats.org/officeDocument/2006/relationships/image" Target="../media/image760.png"/><Relationship Id="rId36" Type="http://schemas.openxmlformats.org/officeDocument/2006/relationships/image" Target="../media/image91.png"/><Relationship Id="rId49" Type="http://schemas.openxmlformats.org/officeDocument/2006/relationships/customXml" Target="../ink/ink121.xml"/><Relationship Id="rId57" Type="http://schemas.openxmlformats.org/officeDocument/2006/relationships/customXml" Target="../ink/ink125.xml"/><Relationship Id="rId10" Type="http://schemas.openxmlformats.org/officeDocument/2006/relationships/image" Target="../media/image670.png"/><Relationship Id="rId31" Type="http://schemas.openxmlformats.org/officeDocument/2006/relationships/customXml" Target="../ink/ink112.xml"/><Relationship Id="rId44" Type="http://schemas.openxmlformats.org/officeDocument/2006/relationships/image" Target="../media/image95.png"/><Relationship Id="rId52" Type="http://schemas.openxmlformats.org/officeDocument/2006/relationships/image" Target="../media/image99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50.png"/><Relationship Id="rId18" Type="http://schemas.openxmlformats.org/officeDocument/2006/relationships/customXml" Target="../ink/ink134.xml"/><Relationship Id="rId26" Type="http://schemas.openxmlformats.org/officeDocument/2006/relationships/customXml" Target="../ink/ink138.xml"/><Relationship Id="rId39" Type="http://schemas.openxmlformats.org/officeDocument/2006/relationships/image" Target="../media/image112.png"/><Relationship Id="rId21" Type="http://schemas.openxmlformats.org/officeDocument/2006/relationships/image" Target="../media/image103.png"/><Relationship Id="rId34" Type="http://schemas.openxmlformats.org/officeDocument/2006/relationships/customXml" Target="../ink/ink142.xml"/><Relationship Id="rId7" Type="http://schemas.openxmlformats.org/officeDocument/2006/relationships/customXml" Target="../ink/ink128.xml"/><Relationship Id="rId12" Type="http://schemas.openxmlformats.org/officeDocument/2006/relationships/customXml" Target="../ink/ink131.xml"/><Relationship Id="rId17" Type="http://schemas.openxmlformats.org/officeDocument/2006/relationships/image" Target="../media/image870.png"/><Relationship Id="rId25" Type="http://schemas.openxmlformats.org/officeDocument/2006/relationships/image" Target="../media/image105.png"/><Relationship Id="rId33" Type="http://schemas.openxmlformats.org/officeDocument/2006/relationships/image" Target="../media/image109.png"/><Relationship Id="rId38" Type="http://schemas.openxmlformats.org/officeDocument/2006/relationships/customXml" Target="../ink/ink144.xml"/><Relationship Id="rId2" Type="http://schemas.openxmlformats.org/officeDocument/2006/relationships/image" Target="../media/image102.png"/><Relationship Id="rId16" Type="http://schemas.openxmlformats.org/officeDocument/2006/relationships/customXml" Target="../ink/ink133.xml"/><Relationship Id="rId20" Type="http://schemas.openxmlformats.org/officeDocument/2006/relationships/customXml" Target="../ink/ink135.xml"/><Relationship Id="rId29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0.png"/><Relationship Id="rId11" Type="http://schemas.openxmlformats.org/officeDocument/2006/relationships/image" Target="../media/image840.png"/><Relationship Id="rId24" Type="http://schemas.openxmlformats.org/officeDocument/2006/relationships/customXml" Target="../ink/ink137.xml"/><Relationship Id="rId32" Type="http://schemas.openxmlformats.org/officeDocument/2006/relationships/customXml" Target="../ink/ink141.xml"/><Relationship Id="rId37" Type="http://schemas.openxmlformats.org/officeDocument/2006/relationships/image" Target="../media/image111.png"/><Relationship Id="rId5" Type="http://schemas.openxmlformats.org/officeDocument/2006/relationships/customXml" Target="../ink/ink127.xml"/><Relationship Id="rId15" Type="http://schemas.openxmlformats.org/officeDocument/2006/relationships/image" Target="../media/image860.png"/><Relationship Id="rId23" Type="http://schemas.openxmlformats.org/officeDocument/2006/relationships/image" Target="../media/image104.png"/><Relationship Id="rId28" Type="http://schemas.openxmlformats.org/officeDocument/2006/relationships/customXml" Target="../ink/ink139.xml"/><Relationship Id="rId36" Type="http://schemas.openxmlformats.org/officeDocument/2006/relationships/customXml" Target="../ink/ink143.xml"/><Relationship Id="rId10" Type="http://schemas.openxmlformats.org/officeDocument/2006/relationships/customXml" Target="../ink/ink130.xml"/><Relationship Id="rId19" Type="http://schemas.openxmlformats.org/officeDocument/2006/relationships/image" Target="../media/image880.png"/><Relationship Id="rId31" Type="http://schemas.openxmlformats.org/officeDocument/2006/relationships/image" Target="../media/image108.png"/><Relationship Id="rId4" Type="http://schemas.openxmlformats.org/officeDocument/2006/relationships/image" Target="../media/image810.png"/><Relationship Id="rId9" Type="http://schemas.openxmlformats.org/officeDocument/2006/relationships/image" Target="../media/image830.png"/><Relationship Id="rId14" Type="http://schemas.openxmlformats.org/officeDocument/2006/relationships/customXml" Target="../ink/ink132.xml"/><Relationship Id="rId22" Type="http://schemas.openxmlformats.org/officeDocument/2006/relationships/customXml" Target="../ink/ink136.xml"/><Relationship Id="rId27" Type="http://schemas.openxmlformats.org/officeDocument/2006/relationships/image" Target="../media/image106.png"/><Relationship Id="rId30" Type="http://schemas.openxmlformats.org/officeDocument/2006/relationships/customXml" Target="../ink/ink140.xml"/><Relationship Id="rId35" Type="http://schemas.openxmlformats.org/officeDocument/2006/relationships/image" Target="../media/image110.png"/><Relationship Id="rId8" Type="http://schemas.openxmlformats.org/officeDocument/2006/relationships/customXml" Target="../ink/ink129.xml"/><Relationship Id="rId3" Type="http://schemas.openxmlformats.org/officeDocument/2006/relationships/customXml" Target="../ink/ink126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50.png"/><Relationship Id="rId18" Type="http://schemas.openxmlformats.org/officeDocument/2006/relationships/customXml" Target="../ink/ink152.xml"/><Relationship Id="rId26" Type="http://schemas.openxmlformats.org/officeDocument/2006/relationships/customXml" Target="../ink/ink156.xml"/><Relationship Id="rId39" Type="http://schemas.openxmlformats.org/officeDocument/2006/relationships/image" Target="../media/image1070.png"/><Relationship Id="rId21" Type="http://schemas.openxmlformats.org/officeDocument/2006/relationships/image" Target="../media/image990.png"/><Relationship Id="rId42" Type="http://schemas.openxmlformats.org/officeDocument/2006/relationships/customXml" Target="../ink/ink158.xml"/><Relationship Id="rId47" Type="http://schemas.openxmlformats.org/officeDocument/2006/relationships/customXml" Target="../ink/ink162.xml"/><Relationship Id="rId50" Type="http://schemas.openxmlformats.org/officeDocument/2006/relationships/customXml" Target="../ink/ink164.xml"/><Relationship Id="rId55" Type="http://schemas.openxmlformats.org/officeDocument/2006/relationships/image" Target="../media/image1120.png"/><Relationship Id="rId63" Type="http://schemas.openxmlformats.org/officeDocument/2006/relationships/image" Target="../media/image119.png"/><Relationship Id="rId68" Type="http://schemas.openxmlformats.org/officeDocument/2006/relationships/customXml" Target="../ink/ink173.xml"/><Relationship Id="rId7" Type="http://schemas.openxmlformats.org/officeDocument/2006/relationships/image" Target="../media/image920.png"/><Relationship Id="rId2" Type="http://schemas.openxmlformats.org/officeDocument/2006/relationships/image" Target="../media/image113.png"/><Relationship Id="rId16" Type="http://schemas.openxmlformats.org/officeDocument/2006/relationships/customXml" Target="../ink/ink151.xml"/><Relationship Id="rId11" Type="http://schemas.openxmlformats.org/officeDocument/2006/relationships/image" Target="../media/image940.png"/><Relationship Id="rId24" Type="http://schemas.openxmlformats.org/officeDocument/2006/relationships/customXml" Target="../ink/ink155.xml"/><Relationship Id="rId40" Type="http://schemas.openxmlformats.org/officeDocument/2006/relationships/customXml" Target="../ink/ink157.xml"/><Relationship Id="rId45" Type="http://schemas.openxmlformats.org/officeDocument/2006/relationships/customXml" Target="../ink/ink160.xml"/><Relationship Id="rId37" Type="http://schemas.openxmlformats.org/officeDocument/2006/relationships/image" Target="../media/image1060.png"/><Relationship Id="rId53" Type="http://schemas.openxmlformats.org/officeDocument/2006/relationships/image" Target="../media/image1110.png"/><Relationship Id="rId58" Type="http://schemas.openxmlformats.org/officeDocument/2006/relationships/customXml" Target="../ink/ink168.xml"/><Relationship Id="rId66" Type="http://schemas.openxmlformats.org/officeDocument/2006/relationships/customXml" Target="../ink/ink172.xml"/><Relationship Id="rId5" Type="http://schemas.openxmlformats.org/officeDocument/2006/relationships/image" Target="../media/image910.png"/><Relationship Id="rId61" Type="http://schemas.openxmlformats.org/officeDocument/2006/relationships/image" Target="../media/image118.png"/><Relationship Id="rId19" Type="http://schemas.openxmlformats.org/officeDocument/2006/relationships/image" Target="../media/image980.png"/><Relationship Id="rId9" Type="http://schemas.openxmlformats.org/officeDocument/2006/relationships/image" Target="../media/image930.png"/><Relationship Id="rId14" Type="http://schemas.openxmlformats.org/officeDocument/2006/relationships/customXml" Target="../ink/ink150.xml"/><Relationship Id="rId22" Type="http://schemas.openxmlformats.org/officeDocument/2006/relationships/customXml" Target="../ink/ink154.xml"/><Relationship Id="rId43" Type="http://schemas.openxmlformats.org/officeDocument/2006/relationships/image" Target="../media/image900.png"/><Relationship Id="rId27" Type="http://schemas.openxmlformats.org/officeDocument/2006/relationships/image" Target="../media/image1010.png"/><Relationship Id="rId35" Type="http://schemas.openxmlformats.org/officeDocument/2006/relationships/image" Target="../media/image1050.png"/><Relationship Id="rId48" Type="http://schemas.openxmlformats.org/officeDocument/2006/relationships/customXml" Target="../ink/ink163.xml"/><Relationship Id="rId56" Type="http://schemas.openxmlformats.org/officeDocument/2006/relationships/customXml" Target="../ink/ink167.xml"/><Relationship Id="rId64" Type="http://schemas.openxmlformats.org/officeDocument/2006/relationships/customXml" Target="../ink/ink171.xml"/><Relationship Id="rId69" Type="http://schemas.openxmlformats.org/officeDocument/2006/relationships/image" Target="../media/image122.png"/><Relationship Id="rId8" Type="http://schemas.openxmlformats.org/officeDocument/2006/relationships/customXml" Target="../ink/ink147.xml"/><Relationship Id="rId51" Type="http://schemas.openxmlformats.org/officeDocument/2006/relationships/image" Target="../media/image1100.png"/><Relationship Id="rId3" Type="http://schemas.openxmlformats.org/officeDocument/2006/relationships/customXml" Target="../ink/ink145.xml"/><Relationship Id="rId12" Type="http://schemas.openxmlformats.org/officeDocument/2006/relationships/customXml" Target="../ink/ink149.xml"/><Relationship Id="rId17" Type="http://schemas.openxmlformats.org/officeDocument/2006/relationships/image" Target="../media/image970.png"/><Relationship Id="rId25" Type="http://schemas.openxmlformats.org/officeDocument/2006/relationships/image" Target="../media/image820.png"/><Relationship Id="rId33" Type="http://schemas.openxmlformats.org/officeDocument/2006/relationships/image" Target="../media/image1040.png"/><Relationship Id="rId46" Type="http://schemas.openxmlformats.org/officeDocument/2006/relationships/customXml" Target="../ink/ink161.xml"/><Relationship Id="rId59" Type="http://schemas.openxmlformats.org/officeDocument/2006/relationships/image" Target="../media/image114.png"/><Relationship Id="rId67" Type="http://schemas.openxmlformats.org/officeDocument/2006/relationships/image" Target="../media/image121.png"/><Relationship Id="rId20" Type="http://schemas.openxmlformats.org/officeDocument/2006/relationships/customXml" Target="../ink/ink153.xml"/><Relationship Id="rId41" Type="http://schemas.openxmlformats.org/officeDocument/2006/relationships/image" Target="../media/image1080.png"/><Relationship Id="rId54" Type="http://schemas.openxmlformats.org/officeDocument/2006/relationships/customXml" Target="../ink/ink166.xml"/><Relationship Id="rId62" Type="http://schemas.openxmlformats.org/officeDocument/2006/relationships/customXml" Target="../ink/ink170.xm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146.xml"/><Relationship Id="rId15" Type="http://schemas.openxmlformats.org/officeDocument/2006/relationships/image" Target="../media/image960.png"/><Relationship Id="rId23" Type="http://schemas.openxmlformats.org/officeDocument/2006/relationships/image" Target="../media/image1000.png"/><Relationship Id="rId49" Type="http://schemas.openxmlformats.org/officeDocument/2006/relationships/image" Target="../media/image1090.png"/><Relationship Id="rId57" Type="http://schemas.openxmlformats.org/officeDocument/2006/relationships/image" Target="../media/image1130.png"/><Relationship Id="rId10" Type="http://schemas.openxmlformats.org/officeDocument/2006/relationships/customXml" Target="../ink/ink148.xml"/><Relationship Id="rId44" Type="http://schemas.openxmlformats.org/officeDocument/2006/relationships/customXml" Target="../ink/ink159.xml"/><Relationship Id="rId52" Type="http://schemas.openxmlformats.org/officeDocument/2006/relationships/customXml" Target="../ink/ink165.xml"/><Relationship Id="rId60" Type="http://schemas.openxmlformats.org/officeDocument/2006/relationships/customXml" Target="../ink/ink169.xml"/><Relationship Id="rId65" Type="http://schemas.openxmlformats.org/officeDocument/2006/relationships/image" Target="../media/image1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customXml" Target="../ink/ink174.xml"/><Relationship Id="rId7" Type="http://schemas.openxmlformats.org/officeDocument/2006/relationships/customXml" Target="../ink/ink176.xml"/><Relationship Id="rId12" Type="http://schemas.openxmlformats.org/officeDocument/2006/relationships/image" Target="../media/image126.pn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11" Type="http://schemas.openxmlformats.org/officeDocument/2006/relationships/customXml" Target="../ink/ink178.xml"/><Relationship Id="rId5" Type="http://schemas.openxmlformats.org/officeDocument/2006/relationships/customXml" Target="../ink/ink175.xml"/><Relationship Id="rId10" Type="http://schemas.openxmlformats.org/officeDocument/2006/relationships/image" Target="../media/image125.png"/><Relationship Id="rId4" Type="http://schemas.openxmlformats.org/officeDocument/2006/relationships/image" Target="../media/image117.png"/><Relationship Id="rId9" Type="http://schemas.openxmlformats.org/officeDocument/2006/relationships/customXml" Target="../ink/ink1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6.png"/><Relationship Id="rId18" Type="http://schemas.openxmlformats.org/officeDocument/2006/relationships/customXml" Target="../ink/ink187.xml"/><Relationship Id="rId26" Type="http://schemas.openxmlformats.org/officeDocument/2006/relationships/customXml" Target="../ink/ink191.xml"/><Relationship Id="rId3" Type="http://schemas.openxmlformats.org/officeDocument/2006/relationships/image" Target="../media/image131.png"/><Relationship Id="rId21" Type="http://schemas.openxmlformats.org/officeDocument/2006/relationships/image" Target="../media/image140.png"/><Relationship Id="rId34" Type="http://schemas.openxmlformats.org/officeDocument/2006/relationships/customXml" Target="../ink/ink195.xml"/><Relationship Id="rId7" Type="http://schemas.openxmlformats.org/officeDocument/2006/relationships/image" Target="../media/image133.png"/><Relationship Id="rId12" Type="http://schemas.openxmlformats.org/officeDocument/2006/relationships/customXml" Target="../ink/ink184.xml"/><Relationship Id="rId17" Type="http://schemas.openxmlformats.org/officeDocument/2006/relationships/image" Target="../media/image138.png"/><Relationship Id="rId25" Type="http://schemas.openxmlformats.org/officeDocument/2006/relationships/image" Target="../media/image142.png"/><Relationship Id="rId33" Type="http://schemas.openxmlformats.org/officeDocument/2006/relationships/image" Target="../media/image146.png"/><Relationship Id="rId2" Type="http://schemas.openxmlformats.org/officeDocument/2006/relationships/customXml" Target="../ink/ink179.xml"/><Relationship Id="rId16" Type="http://schemas.openxmlformats.org/officeDocument/2006/relationships/customXml" Target="../ink/ink186.xml"/><Relationship Id="rId20" Type="http://schemas.openxmlformats.org/officeDocument/2006/relationships/customXml" Target="../ink/ink188.xml"/><Relationship Id="rId29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81.xml"/><Relationship Id="rId11" Type="http://schemas.openxmlformats.org/officeDocument/2006/relationships/image" Target="../media/image135.png"/><Relationship Id="rId24" Type="http://schemas.openxmlformats.org/officeDocument/2006/relationships/customXml" Target="../ink/ink190.xml"/><Relationship Id="rId32" Type="http://schemas.openxmlformats.org/officeDocument/2006/relationships/customXml" Target="../ink/ink194.xml"/><Relationship Id="rId5" Type="http://schemas.openxmlformats.org/officeDocument/2006/relationships/image" Target="../media/image132.png"/><Relationship Id="rId15" Type="http://schemas.openxmlformats.org/officeDocument/2006/relationships/image" Target="../media/image137.png"/><Relationship Id="rId23" Type="http://schemas.openxmlformats.org/officeDocument/2006/relationships/image" Target="../media/image141.png"/><Relationship Id="rId28" Type="http://schemas.openxmlformats.org/officeDocument/2006/relationships/customXml" Target="../ink/ink192.xml"/><Relationship Id="rId10" Type="http://schemas.openxmlformats.org/officeDocument/2006/relationships/customXml" Target="../ink/ink183.xml"/><Relationship Id="rId19" Type="http://schemas.openxmlformats.org/officeDocument/2006/relationships/image" Target="../media/image139.png"/><Relationship Id="rId31" Type="http://schemas.openxmlformats.org/officeDocument/2006/relationships/image" Target="../media/image145.png"/><Relationship Id="rId4" Type="http://schemas.openxmlformats.org/officeDocument/2006/relationships/customXml" Target="../ink/ink180.xml"/><Relationship Id="rId9" Type="http://schemas.openxmlformats.org/officeDocument/2006/relationships/image" Target="../media/image134.png"/><Relationship Id="rId14" Type="http://schemas.openxmlformats.org/officeDocument/2006/relationships/customXml" Target="../ink/ink185.xml"/><Relationship Id="rId22" Type="http://schemas.openxmlformats.org/officeDocument/2006/relationships/customXml" Target="../ink/ink189.xml"/><Relationship Id="rId27" Type="http://schemas.openxmlformats.org/officeDocument/2006/relationships/image" Target="../media/image143.png"/><Relationship Id="rId30" Type="http://schemas.openxmlformats.org/officeDocument/2006/relationships/customXml" Target="../ink/ink193.xml"/><Relationship Id="rId35" Type="http://schemas.openxmlformats.org/officeDocument/2006/relationships/image" Target="../media/image147.png"/><Relationship Id="rId8" Type="http://schemas.openxmlformats.org/officeDocument/2006/relationships/customXml" Target="../ink/ink182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7.png"/><Relationship Id="rId21" Type="http://schemas.openxmlformats.org/officeDocument/2006/relationships/customXml" Target="../ink/ink10.xml"/><Relationship Id="rId42" Type="http://schemas.openxmlformats.org/officeDocument/2006/relationships/image" Target="../media/image25.png"/><Relationship Id="rId47" Type="http://schemas.openxmlformats.org/officeDocument/2006/relationships/customXml" Target="../ink/ink23.xml"/><Relationship Id="rId63" Type="http://schemas.openxmlformats.org/officeDocument/2006/relationships/image" Target="../media/image35.png"/><Relationship Id="rId68" Type="http://schemas.openxmlformats.org/officeDocument/2006/relationships/customXml" Target="../ink/ink34.xml"/><Relationship Id="rId84" Type="http://schemas.openxmlformats.org/officeDocument/2006/relationships/customXml" Target="../ink/ink42.xml"/><Relationship Id="rId89" Type="http://schemas.openxmlformats.org/officeDocument/2006/relationships/image" Target="../media/image4.png"/><Relationship Id="rId112" Type="http://schemas.openxmlformats.org/officeDocument/2006/relationships/customXml" Target="../ink/ink57.xml"/><Relationship Id="rId16" Type="http://schemas.openxmlformats.org/officeDocument/2006/relationships/image" Target="../media/image12.png"/><Relationship Id="rId107" Type="http://schemas.openxmlformats.org/officeDocument/2006/relationships/image" Target="../media/image52.png"/><Relationship Id="rId11" Type="http://schemas.openxmlformats.org/officeDocument/2006/relationships/customXml" Target="../ink/ink5.xml"/><Relationship Id="rId32" Type="http://schemas.openxmlformats.org/officeDocument/2006/relationships/image" Target="../media/image20.png"/><Relationship Id="rId37" Type="http://schemas.openxmlformats.org/officeDocument/2006/relationships/customXml" Target="../ink/ink18.xml"/><Relationship Id="rId53" Type="http://schemas.openxmlformats.org/officeDocument/2006/relationships/customXml" Target="../ink/ink26.xml"/><Relationship Id="rId58" Type="http://schemas.openxmlformats.org/officeDocument/2006/relationships/image" Target="../media/image33.png"/><Relationship Id="rId74" Type="http://schemas.openxmlformats.org/officeDocument/2006/relationships/customXml" Target="../ink/ink37.xml"/><Relationship Id="rId79" Type="http://schemas.openxmlformats.org/officeDocument/2006/relationships/image" Target="../media/image43.png"/><Relationship Id="rId102" Type="http://schemas.openxmlformats.org/officeDocument/2006/relationships/customXml" Target="../ink/ink52.xml"/><Relationship Id="rId5" Type="http://schemas.openxmlformats.org/officeDocument/2006/relationships/customXml" Target="../ink/ink2.xml"/><Relationship Id="rId90" Type="http://schemas.openxmlformats.org/officeDocument/2006/relationships/customXml" Target="../ink/ink45.xml"/><Relationship Id="rId95" Type="http://schemas.openxmlformats.org/officeDocument/2006/relationships/image" Target="../media/image47.png"/><Relationship Id="rId22" Type="http://schemas.openxmlformats.org/officeDocument/2006/relationships/image" Target="../media/image15.png"/><Relationship Id="rId27" Type="http://schemas.openxmlformats.org/officeDocument/2006/relationships/customXml" Target="../ink/ink13.xml"/><Relationship Id="rId43" Type="http://schemas.openxmlformats.org/officeDocument/2006/relationships/customXml" Target="../ink/ink21.xml"/><Relationship Id="rId48" Type="http://schemas.openxmlformats.org/officeDocument/2006/relationships/image" Target="../media/image28.png"/><Relationship Id="rId64" Type="http://schemas.openxmlformats.org/officeDocument/2006/relationships/customXml" Target="../ink/ink32.xml"/><Relationship Id="rId69" Type="http://schemas.openxmlformats.org/officeDocument/2006/relationships/image" Target="../media/image38.png"/><Relationship Id="rId113" Type="http://schemas.openxmlformats.org/officeDocument/2006/relationships/image" Target="../media/image55.png"/><Relationship Id="rId80" Type="http://schemas.openxmlformats.org/officeDocument/2006/relationships/customXml" Target="../ink/ink40.xml"/><Relationship Id="rId85" Type="http://schemas.openxmlformats.org/officeDocument/2006/relationships/image" Target="../media/image2.png"/><Relationship Id="rId12" Type="http://schemas.openxmlformats.org/officeDocument/2006/relationships/image" Target="../media/image10.png"/><Relationship Id="rId17" Type="http://schemas.openxmlformats.org/officeDocument/2006/relationships/customXml" Target="../ink/ink8.xml"/><Relationship Id="rId33" Type="http://schemas.openxmlformats.org/officeDocument/2006/relationships/customXml" Target="../ink/ink16.xml"/><Relationship Id="rId38" Type="http://schemas.openxmlformats.org/officeDocument/2006/relationships/image" Target="../media/image23.png"/><Relationship Id="rId59" Type="http://schemas.openxmlformats.org/officeDocument/2006/relationships/customXml" Target="../ink/ink29.xml"/><Relationship Id="rId103" Type="http://schemas.openxmlformats.org/officeDocument/2006/relationships/image" Target="../media/image50.png"/><Relationship Id="rId108" Type="http://schemas.openxmlformats.org/officeDocument/2006/relationships/customXml" Target="../ink/ink55.xml"/><Relationship Id="rId54" Type="http://schemas.openxmlformats.org/officeDocument/2006/relationships/image" Target="../media/image31.png"/><Relationship Id="rId70" Type="http://schemas.openxmlformats.org/officeDocument/2006/relationships/customXml" Target="../ink/ink35.xml"/><Relationship Id="rId75" Type="http://schemas.openxmlformats.org/officeDocument/2006/relationships/image" Target="../media/image41.png"/><Relationship Id="rId91" Type="http://schemas.openxmlformats.org/officeDocument/2006/relationships/image" Target="../media/image5.png"/><Relationship Id="rId96" Type="http://schemas.openxmlformats.org/officeDocument/2006/relationships/customXml" Target="../ink/ink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8.png"/><Relationship Id="rId36" Type="http://schemas.openxmlformats.org/officeDocument/2006/relationships/image" Target="../media/image22.png"/><Relationship Id="rId49" Type="http://schemas.openxmlformats.org/officeDocument/2006/relationships/customXml" Target="../ink/ink24.xml"/><Relationship Id="rId57" Type="http://schemas.openxmlformats.org/officeDocument/2006/relationships/customXml" Target="../ink/ink28.xml"/><Relationship Id="rId106" Type="http://schemas.openxmlformats.org/officeDocument/2006/relationships/customXml" Target="../ink/ink54.xml"/><Relationship Id="rId10" Type="http://schemas.openxmlformats.org/officeDocument/2006/relationships/image" Target="../media/image9.png"/><Relationship Id="rId31" Type="http://schemas.openxmlformats.org/officeDocument/2006/relationships/customXml" Target="../ink/ink15.xml"/><Relationship Id="rId44" Type="http://schemas.openxmlformats.org/officeDocument/2006/relationships/image" Target="../media/image26.png"/><Relationship Id="rId52" Type="http://schemas.openxmlformats.org/officeDocument/2006/relationships/image" Target="../media/image30.png"/><Relationship Id="rId60" Type="http://schemas.openxmlformats.org/officeDocument/2006/relationships/customXml" Target="../ink/ink30.xml"/><Relationship Id="rId65" Type="http://schemas.openxmlformats.org/officeDocument/2006/relationships/image" Target="../media/image36.png"/><Relationship Id="rId73" Type="http://schemas.openxmlformats.org/officeDocument/2006/relationships/image" Target="../media/image40.png"/><Relationship Id="rId78" Type="http://schemas.openxmlformats.org/officeDocument/2006/relationships/customXml" Target="../ink/ink39.xml"/><Relationship Id="rId81" Type="http://schemas.openxmlformats.org/officeDocument/2006/relationships/image" Target="../media/image44.png"/><Relationship Id="rId86" Type="http://schemas.openxmlformats.org/officeDocument/2006/relationships/customXml" Target="../ink/ink43.xml"/><Relationship Id="rId94" Type="http://schemas.openxmlformats.org/officeDocument/2006/relationships/customXml" Target="../ink/ink47.xml"/><Relationship Id="rId99" Type="http://schemas.openxmlformats.org/officeDocument/2006/relationships/customXml" Target="../ink/ink50.xml"/><Relationship Id="rId101" Type="http://schemas.openxmlformats.org/officeDocument/2006/relationships/image" Target="../media/image49.png"/><Relationship Id="rId4" Type="http://schemas.openxmlformats.org/officeDocument/2006/relationships/image" Target="../media/image6.png"/><Relationship Id="rId9" Type="http://schemas.openxmlformats.org/officeDocument/2006/relationships/customXml" Target="../ink/ink4.xml"/><Relationship Id="rId13" Type="http://schemas.openxmlformats.org/officeDocument/2006/relationships/customXml" Target="../ink/ink6.xml"/><Relationship Id="rId18" Type="http://schemas.openxmlformats.org/officeDocument/2006/relationships/image" Target="../media/image13.png"/><Relationship Id="rId39" Type="http://schemas.openxmlformats.org/officeDocument/2006/relationships/customXml" Target="../ink/ink19.xml"/><Relationship Id="rId109" Type="http://schemas.openxmlformats.org/officeDocument/2006/relationships/image" Target="../media/image53.png"/><Relationship Id="rId34" Type="http://schemas.openxmlformats.org/officeDocument/2006/relationships/image" Target="../media/image21.png"/><Relationship Id="rId50" Type="http://schemas.openxmlformats.org/officeDocument/2006/relationships/image" Target="../media/image29.png"/><Relationship Id="rId55" Type="http://schemas.openxmlformats.org/officeDocument/2006/relationships/customXml" Target="../ink/ink27.xml"/><Relationship Id="rId76" Type="http://schemas.openxmlformats.org/officeDocument/2006/relationships/customXml" Target="../ink/ink38.xml"/><Relationship Id="rId97" Type="http://schemas.openxmlformats.org/officeDocument/2006/relationships/image" Target="../media/image48.png"/><Relationship Id="rId104" Type="http://schemas.openxmlformats.org/officeDocument/2006/relationships/customXml" Target="../ink/ink53.xml"/><Relationship Id="rId7" Type="http://schemas.openxmlformats.org/officeDocument/2006/relationships/customXml" Target="../ink/ink3.xml"/><Relationship Id="rId71" Type="http://schemas.openxmlformats.org/officeDocument/2006/relationships/image" Target="../media/image39.png"/><Relationship Id="rId92" Type="http://schemas.openxmlformats.org/officeDocument/2006/relationships/customXml" Target="../ink/ink46.xml"/><Relationship Id="rId2" Type="http://schemas.openxmlformats.org/officeDocument/2006/relationships/image" Target="../media/image1.tmp"/><Relationship Id="rId29" Type="http://schemas.openxmlformats.org/officeDocument/2006/relationships/customXml" Target="../ink/ink14.xml"/><Relationship Id="rId24" Type="http://schemas.openxmlformats.org/officeDocument/2006/relationships/image" Target="../media/image16.png"/><Relationship Id="rId40" Type="http://schemas.openxmlformats.org/officeDocument/2006/relationships/image" Target="../media/image24.png"/><Relationship Id="rId45" Type="http://schemas.openxmlformats.org/officeDocument/2006/relationships/customXml" Target="../ink/ink22.xml"/><Relationship Id="rId66" Type="http://schemas.openxmlformats.org/officeDocument/2006/relationships/customXml" Target="../ink/ink33.xml"/><Relationship Id="rId87" Type="http://schemas.openxmlformats.org/officeDocument/2006/relationships/image" Target="../media/image3.png"/><Relationship Id="rId110" Type="http://schemas.openxmlformats.org/officeDocument/2006/relationships/customXml" Target="../ink/ink56.xml"/><Relationship Id="rId61" Type="http://schemas.openxmlformats.org/officeDocument/2006/relationships/image" Target="../media/image34.png"/><Relationship Id="rId82" Type="http://schemas.openxmlformats.org/officeDocument/2006/relationships/customXml" Target="../ink/ink41.xml"/><Relationship Id="rId19" Type="http://schemas.openxmlformats.org/officeDocument/2006/relationships/customXml" Target="../ink/ink9.xml"/><Relationship Id="rId14" Type="http://schemas.openxmlformats.org/officeDocument/2006/relationships/image" Target="../media/image11.png"/><Relationship Id="rId30" Type="http://schemas.openxmlformats.org/officeDocument/2006/relationships/image" Target="../media/image19.png"/><Relationship Id="rId35" Type="http://schemas.openxmlformats.org/officeDocument/2006/relationships/customXml" Target="../ink/ink17.xml"/><Relationship Id="rId56" Type="http://schemas.openxmlformats.org/officeDocument/2006/relationships/image" Target="../media/image32.png"/><Relationship Id="rId77" Type="http://schemas.openxmlformats.org/officeDocument/2006/relationships/image" Target="../media/image42.png"/><Relationship Id="rId100" Type="http://schemas.openxmlformats.org/officeDocument/2006/relationships/customXml" Target="../ink/ink51.xml"/><Relationship Id="rId105" Type="http://schemas.openxmlformats.org/officeDocument/2006/relationships/image" Target="../media/image51.png"/><Relationship Id="rId8" Type="http://schemas.openxmlformats.org/officeDocument/2006/relationships/image" Target="../media/image8.png"/><Relationship Id="rId51" Type="http://schemas.openxmlformats.org/officeDocument/2006/relationships/customXml" Target="../ink/ink25.xml"/><Relationship Id="rId72" Type="http://schemas.openxmlformats.org/officeDocument/2006/relationships/customXml" Target="../ink/ink36.xml"/><Relationship Id="rId93" Type="http://schemas.openxmlformats.org/officeDocument/2006/relationships/image" Target="../media/image46.png"/><Relationship Id="rId98" Type="http://schemas.openxmlformats.org/officeDocument/2006/relationships/customXml" Target="../ink/ink49.xml"/><Relationship Id="rId3" Type="http://schemas.openxmlformats.org/officeDocument/2006/relationships/customXml" Target="../ink/ink1.xml"/><Relationship Id="rId25" Type="http://schemas.openxmlformats.org/officeDocument/2006/relationships/customXml" Target="../ink/ink12.xml"/><Relationship Id="rId46" Type="http://schemas.openxmlformats.org/officeDocument/2006/relationships/image" Target="../media/image27.png"/><Relationship Id="rId67" Type="http://schemas.openxmlformats.org/officeDocument/2006/relationships/image" Target="../media/image37.png"/><Relationship Id="rId20" Type="http://schemas.openxmlformats.org/officeDocument/2006/relationships/image" Target="../media/image14.png"/><Relationship Id="rId41" Type="http://schemas.openxmlformats.org/officeDocument/2006/relationships/customXml" Target="../ink/ink20.xml"/><Relationship Id="rId62" Type="http://schemas.openxmlformats.org/officeDocument/2006/relationships/customXml" Target="../ink/ink31.xml"/><Relationship Id="rId83" Type="http://schemas.openxmlformats.org/officeDocument/2006/relationships/image" Target="../media/image45.png"/><Relationship Id="rId88" Type="http://schemas.openxmlformats.org/officeDocument/2006/relationships/customXml" Target="../ink/ink44.xml"/><Relationship Id="rId111" Type="http://schemas.openxmlformats.org/officeDocument/2006/relationships/image" Target="../media/image5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13" Type="http://schemas.openxmlformats.org/officeDocument/2006/relationships/customXml" Target="../ink/ink201.xml"/><Relationship Id="rId3" Type="http://schemas.openxmlformats.org/officeDocument/2006/relationships/customXml" Target="../ink/ink196.xml"/><Relationship Id="rId7" Type="http://schemas.openxmlformats.org/officeDocument/2006/relationships/customXml" Target="../ink/ink198.xml"/><Relationship Id="rId12" Type="http://schemas.openxmlformats.org/officeDocument/2006/relationships/image" Target="../media/image152.png"/><Relationship Id="rId2" Type="http://schemas.openxmlformats.org/officeDocument/2006/relationships/image" Target="../media/image148.png"/><Relationship Id="rId16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11" Type="http://schemas.openxmlformats.org/officeDocument/2006/relationships/customXml" Target="../ink/ink200.xml"/><Relationship Id="rId5" Type="http://schemas.openxmlformats.org/officeDocument/2006/relationships/customXml" Target="../ink/ink197.xml"/><Relationship Id="rId15" Type="http://schemas.openxmlformats.org/officeDocument/2006/relationships/customXml" Target="../ink/ink202.xml"/><Relationship Id="rId10" Type="http://schemas.openxmlformats.org/officeDocument/2006/relationships/image" Target="../media/image151.png"/><Relationship Id="rId4" Type="http://schemas.openxmlformats.org/officeDocument/2006/relationships/image" Target="../media/image88.png"/><Relationship Id="rId9" Type="http://schemas.openxmlformats.org/officeDocument/2006/relationships/customXml" Target="../ink/ink199.xml"/><Relationship Id="rId14" Type="http://schemas.openxmlformats.org/officeDocument/2006/relationships/image" Target="../media/image153.png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60.xml"/><Relationship Id="rId21" Type="http://schemas.openxmlformats.org/officeDocument/2006/relationships/customXml" Target="../ink/ink212.xml"/><Relationship Id="rId42" Type="http://schemas.openxmlformats.org/officeDocument/2006/relationships/image" Target="../media/image174.png"/><Relationship Id="rId47" Type="http://schemas.openxmlformats.org/officeDocument/2006/relationships/customXml" Target="../ink/ink225.xml"/><Relationship Id="rId63" Type="http://schemas.openxmlformats.org/officeDocument/2006/relationships/customXml" Target="../ink/ink233.xml"/><Relationship Id="rId68" Type="http://schemas.openxmlformats.org/officeDocument/2006/relationships/image" Target="../media/image187.png"/><Relationship Id="rId84" Type="http://schemas.openxmlformats.org/officeDocument/2006/relationships/image" Target="../media/image195.png"/><Relationship Id="rId89" Type="http://schemas.openxmlformats.org/officeDocument/2006/relationships/customXml" Target="../ink/ink246.xml"/><Relationship Id="rId112" Type="http://schemas.openxmlformats.org/officeDocument/2006/relationships/image" Target="../media/image209.png"/><Relationship Id="rId16" Type="http://schemas.openxmlformats.org/officeDocument/2006/relationships/image" Target="../media/image162.png"/><Relationship Id="rId107" Type="http://schemas.openxmlformats.org/officeDocument/2006/relationships/customXml" Target="../ink/ink255.xml"/><Relationship Id="rId11" Type="http://schemas.openxmlformats.org/officeDocument/2006/relationships/customXml" Target="../ink/ink207.xml"/><Relationship Id="rId32" Type="http://schemas.openxmlformats.org/officeDocument/2006/relationships/image" Target="../media/image169.png"/><Relationship Id="rId37" Type="http://schemas.openxmlformats.org/officeDocument/2006/relationships/customXml" Target="../ink/ink220.xml"/><Relationship Id="rId53" Type="http://schemas.openxmlformats.org/officeDocument/2006/relationships/customXml" Target="../ink/ink228.xml"/><Relationship Id="rId58" Type="http://schemas.openxmlformats.org/officeDocument/2006/relationships/image" Target="../media/image182.png"/><Relationship Id="rId74" Type="http://schemas.openxmlformats.org/officeDocument/2006/relationships/image" Target="../media/image190.png"/><Relationship Id="rId79" Type="http://schemas.openxmlformats.org/officeDocument/2006/relationships/customXml" Target="../ink/ink241.xml"/><Relationship Id="rId102" Type="http://schemas.openxmlformats.org/officeDocument/2006/relationships/image" Target="../media/image204.png"/><Relationship Id="rId123" Type="http://schemas.openxmlformats.org/officeDocument/2006/relationships/customXml" Target="../ink/ink263.xml"/><Relationship Id="rId128" Type="http://schemas.openxmlformats.org/officeDocument/2006/relationships/image" Target="../media/image217.png"/><Relationship Id="rId5" Type="http://schemas.openxmlformats.org/officeDocument/2006/relationships/customXml" Target="../ink/ink204.xml"/><Relationship Id="rId90" Type="http://schemas.openxmlformats.org/officeDocument/2006/relationships/image" Target="../media/image198.png"/><Relationship Id="rId95" Type="http://schemas.openxmlformats.org/officeDocument/2006/relationships/customXml" Target="../ink/ink249.xml"/><Relationship Id="rId22" Type="http://schemas.openxmlformats.org/officeDocument/2006/relationships/image" Target="../media/image88.png"/><Relationship Id="rId27" Type="http://schemas.openxmlformats.org/officeDocument/2006/relationships/customXml" Target="../ink/ink215.xml"/><Relationship Id="rId43" Type="http://schemas.openxmlformats.org/officeDocument/2006/relationships/customXml" Target="../ink/ink223.xml"/><Relationship Id="rId48" Type="http://schemas.openxmlformats.org/officeDocument/2006/relationships/image" Target="../media/image177.png"/><Relationship Id="rId64" Type="http://schemas.openxmlformats.org/officeDocument/2006/relationships/image" Target="../media/image185.png"/><Relationship Id="rId69" Type="http://schemas.openxmlformats.org/officeDocument/2006/relationships/customXml" Target="../ink/ink236.xml"/><Relationship Id="rId113" Type="http://schemas.openxmlformats.org/officeDocument/2006/relationships/customXml" Target="../ink/ink258.xml"/><Relationship Id="rId118" Type="http://schemas.openxmlformats.org/officeDocument/2006/relationships/image" Target="../media/image212.png"/><Relationship Id="rId80" Type="http://schemas.openxmlformats.org/officeDocument/2006/relationships/image" Target="../media/image193.png"/><Relationship Id="rId85" Type="http://schemas.openxmlformats.org/officeDocument/2006/relationships/customXml" Target="../ink/ink244.xml"/><Relationship Id="rId12" Type="http://schemas.openxmlformats.org/officeDocument/2006/relationships/image" Target="../media/image160.png"/><Relationship Id="rId17" Type="http://schemas.openxmlformats.org/officeDocument/2006/relationships/customXml" Target="../ink/ink210.xml"/><Relationship Id="rId33" Type="http://schemas.openxmlformats.org/officeDocument/2006/relationships/customXml" Target="../ink/ink218.xml"/><Relationship Id="rId38" Type="http://schemas.openxmlformats.org/officeDocument/2006/relationships/image" Target="../media/image172.png"/><Relationship Id="rId59" Type="http://schemas.openxmlformats.org/officeDocument/2006/relationships/customXml" Target="../ink/ink231.xml"/><Relationship Id="rId103" Type="http://schemas.openxmlformats.org/officeDocument/2006/relationships/customXml" Target="../ink/ink253.xml"/><Relationship Id="rId108" Type="http://schemas.openxmlformats.org/officeDocument/2006/relationships/image" Target="../media/image207.png"/><Relationship Id="rId124" Type="http://schemas.openxmlformats.org/officeDocument/2006/relationships/image" Target="../media/image215.png"/><Relationship Id="rId129" Type="http://schemas.openxmlformats.org/officeDocument/2006/relationships/customXml" Target="../ink/ink266.xml"/><Relationship Id="rId54" Type="http://schemas.openxmlformats.org/officeDocument/2006/relationships/image" Target="../media/image180.png"/><Relationship Id="rId70" Type="http://schemas.openxmlformats.org/officeDocument/2006/relationships/image" Target="../media/image188.png"/><Relationship Id="rId75" Type="http://schemas.openxmlformats.org/officeDocument/2006/relationships/customXml" Target="../ink/ink239.xml"/><Relationship Id="rId91" Type="http://schemas.openxmlformats.org/officeDocument/2006/relationships/customXml" Target="../ink/ink247.xml"/><Relationship Id="rId96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23" Type="http://schemas.openxmlformats.org/officeDocument/2006/relationships/customXml" Target="../ink/ink213.xml"/><Relationship Id="rId28" Type="http://schemas.openxmlformats.org/officeDocument/2006/relationships/image" Target="../media/image167.png"/><Relationship Id="rId49" Type="http://schemas.openxmlformats.org/officeDocument/2006/relationships/customXml" Target="../ink/ink226.xml"/><Relationship Id="rId114" Type="http://schemas.openxmlformats.org/officeDocument/2006/relationships/image" Target="../media/image210.png"/><Relationship Id="rId119" Type="http://schemas.openxmlformats.org/officeDocument/2006/relationships/customXml" Target="../ink/ink261.xml"/><Relationship Id="rId44" Type="http://schemas.openxmlformats.org/officeDocument/2006/relationships/image" Target="../media/image175.png"/><Relationship Id="rId60" Type="http://schemas.openxmlformats.org/officeDocument/2006/relationships/image" Target="../media/image183.png"/><Relationship Id="rId65" Type="http://schemas.openxmlformats.org/officeDocument/2006/relationships/customXml" Target="../ink/ink234.xml"/><Relationship Id="rId81" Type="http://schemas.openxmlformats.org/officeDocument/2006/relationships/customXml" Target="../ink/ink242.xml"/><Relationship Id="rId86" Type="http://schemas.openxmlformats.org/officeDocument/2006/relationships/image" Target="../media/image196.png"/><Relationship Id="rId130" Type="http://schemas.openxmlformats.org/officeDocument/2006/relationships/image" Target="../media/image218.png"/><Relationship Id="rId13" Type="http://schemas.openxmlformats.org/officeDocument/2006/relationships/customXml" Target="../ink/ink208.xml"/><Relationship Id="rId18" Type="http://schemas.openxmlformats.org/officeDocument/2006/relationships/image" Target="../media/image163.png"/><Relationship Id="rId39" Type="http://schemas.openxmlformats.org/officeDocument/2006/relationships/customXml" Target="../ink/ink221.xml"/><Relationship Id="rId109" Type="http://schemas.openxmlformats.org/officeDocument/2006/relationships/customXml" Target="../ink/ink256.xml"/><Relationship Id="rId34" Type="http://schemas.openxmlformats.org/officeDocument/2006/relationships/image" Target="../media/image170.png"/><Relationship Id="rId50" Type="http://schemas.openxmlformats.org/officeDocument/2006/relationships/image" Target="../media/image178.png"/><Relationship Id="rId55" Type="http://schemas.openxmlformats.org/officeDocument/2006/relationships/customXml" Target="../ink/ink229.xml"/><Relationship Id="rId76" Type="http://schemas.openxmlformats.org/officeDocument/2006/relationships/image" Target="../media/image191.png"/><Relationship Id="rId97" Type="http://schemas.openxmlformats.org/officeDocument/2006/relationships/customXml" Target="../ink/ink250.xml"/><Relationship Id="rId104" Type="http://schemas.openxmlformats.org/officeDocument/2006/relationships/image" Target="../media/image205.png"/><Relationship Id="rId120" Type="http://schemas.openxmlformats.org/officeDocument/2006/relationships/image" Target="../media/image213.png"/><Relationship Id="rId125" Type="http://schemas.openxmlformats.org/officeDocument/2006/relationships/customXml" Target="../ink/ink264.xml"/><Relationship Id="rId7" Type="http://schemas.openxmlformats.org/officeDocument/2006/relationships/customXml" Target="../ink/ink205.xml"/><Relationship Id="rId71" Type="http://schemas.openxmlformats.org/officeDocument/2006/relationships/customXml" Target="../ink/ink237.xml"/><Relationship Id="rId92" Type="http://schemas.openxmlformats.org/officeDocument/2006/relationships/image" Target="../media/image199.png"/><Relationship Id="rId2" Type="http://schemas.openxmlformats.org/officeDocument/2006/relationships/image" Target="../media/image155.png"/><Relationship Id="rId29" Type="http://schemas.openxmlformats.org/officeDocument/2006/relationships/customXml" Target="../ink/ink216.xml"/><Relationship Id="rId24" Type="http://schemas.openxmlformats.org/officeDocument/2006/relationships/image" Target="../media/image165.png"/><Relationship Id="rId40" Type="http://schemas.openxmlformats.org/officeDocument/2006/relationships/image" Target="../media/image173.png"/><Relationship Id="rId45" Type="http://schemas.openxmlformats.org/officeDocument/2006/relationships/customXml" Target="../ink/ink224.xml"/><Relationship Id="rId66" Type="http://schemas.openxmlformats.org/officeDocument/2006/relationships/image" Target="../media/image186.png"/><Relationship Id="rId87" Type="http://schemas.openxmlformats.org/officeDocument/2006/relationships/customXml" Target="../ink/ink245.xml"/><Relationship Id="rId110" Type="http://schemas.openxmlformats.org/officeDocument/2006/relationships/image" Target="../media/image208.png"/><Relationship Id="rId115" Type="http://schemas.openxmlformats.org/officeDocument/2006/relationships/customXml" Target="../ink/ink259.xml"/><Relationship Id="rId131" Type="http://schemas.openxmlformats.org/officeDocument/2006/relationships/customXml" Target="../ink/ink267.xml"/><Relationship Id="rId61" Type="http://schemas.openxmlformats.org/officeDocument/2006/relationships/customXml" Target="../ink/ink232.xml"/><Relationship Id="rId82" Type="http://schemas.openxmlformats.org/officeDocument/2006/relationships/image" Target="../media/image194.png"/><Relationship Id="rId19" Type="http://schemas.openxmlformats.org/officeDocument/2006/relationships/customXml" Target="../ink/ink211.xml"/><Relationship Id="rId14" Type="http://schemas.openxmlformats.org/officeDocument/2006/relationships/image" Target="../media/image161.png"/><Relationship Id="rId30" Type="http://schemas.openxmlformats.org/officeDocument/2006/relationships/image" Target="../media/image168.png"/><Relationship Id="rId35" Type="http://schemas.openxmlformats.org/officeDocument/2006/relationships/customXml" Target="../ink/ink219.xml"/><Relationship Id="rId56" Type="http://schemas.openxmlformats.org/officeDocument/2006/relationships/image" Target="../media/image181.png"/><Relationship Id="rId77" Type="http://schemas.openxmlformats.org/officeDocument/2006/relationships/customXml" Target="../ink/ink240.xml"/><Relationship Id="rId100" Type="http://schemas.openxmlformats.org/officeDocument/2006/relationships/image" Target="../media/image203.png"/><Relationship Id="rId105" Type="http://schemas.openxmlformats.org/officeDocument/2006/relationships/customXml" Target="../ink/ink254.xml"/><Relationship Id="rId126" Type="http://schemas.openxmlformats.org/officeDocument/2006/relationships/image" Target="../media/image216.png"/><Relationship Id="rId8" Type="http://schemas.openxmlformats.org/officeDocument/2006/relationships/image" Target="../media/image158.png"/><Relationship Id="rId51" Type="http://schemas.openxmlformats.org/officeDocument/2006/relationships/customXml" Target="../ink/ink227.xml"/><Relationship Id="rId72" Type="http://schemas.openxmlformats.org/officeDocument/2006/relationships/image" Target="../media/image189.png"/><Relationship Id="rId93" Type="http://schemas.openxmlformats.org/officeDocument/2006/relationships/customXml" Target="../ink/ink248.xml"/><Relationship Id="rId98" Type="http://schemas.openxmlformats.org/officeDocument/2006/relationships/image" Target="../media/image202.png"/><Relationship Id="rId121" Type="http://schemas.openxmlformats.org/officeDocument/2006/relationships/customXml" Target="../ink/ink262.xml"/><Relationship Id="rId3" Type="http://schemas.openxmlformats.org/officeDocument/2006/relationships/customXml" Target="../ink/ink203.xml"/><Relationship Id="rId25" Type="http://schemas.openxmlformats.org/officeDocument/2006/relationships/customXml" Target="../ink/ink214.xml"/><Relationship Id="rId46" Type="http://schemas.openxmlformats.org/officeDocument/2006/relationships/image" Target="../media/image176.png"/><Relationship Id="rId67" Type="http://schemas.openxmlformats.org/officeDocument/2006/relationships/customXml" Target="../ink/ink235.xml"/><Relationship Id="rId116" Type="http://schemas.openxmlformats.org/officeDocument/2006/relationships/image" Target="../media/image211.png"/><Relationship Id="rId20" Type="http://schemas.openxmlformats.org/officeDocument/2006/relationships/image" Target="../media/image164.png"/><Relationship Id="rId41" Type="http://schemas.openxmlformats.org/officeDocument/2006/relationships/customXml" Target="../ink/ink222.xml"/><Relationship Id="rId62" Type="http://schemas.openxmlformats.org/officeDocument/2006/relationships/image" Target="../media/image184.png"/><Relationship Id="rId83" Type="http://schemas.openxmlformats.org/officeDocument/2006/relationships/customXml" Target="../ink/ink243.xml"/><Relationship Id="rId88" Type="http://schemas.openxmlformats.org/officeDocument/2006/relationships/image" Target="../media/image197.png"/><Relationship Id="rId111" Type="http://schemas.openxmlformats.org/officeDocument/2006/relationships/customXml" Target="../ink/ink257.xml"/><Relationship Id="rId132" Type="http://schemas.openxmlformats.org/officeDocument/2006/relationships/image" Target="../media/image219.png"/><Relationship Id="rId15" Type="http://schemas.openxmlformats.org/officeDocument/2006/relationships/customXml" Target="../ink/ink209.xml"/><Relationship Id="rId36" Type="http://schemas.openxmlformats.org/officeDocument/2006/relationships/image" Target="../media/image171.png"/><Relationship Id="rId57" Type="http://schemas.openxmlformats.org/officeDocument/2006/relationships/customXml" Target="../ink/ink230.xml"/><Relationship Id="rId106" Type="http://schemas.openxmlformats.org/officeDocument/2006/relationships/image" Target="../media/image206.png"/><Relationship Id="rId127" Type="http://schemas.openxmlformats.org/officeDocument/2006/relationships/customXml" Target="../ink/ink265.xml"/><Relationship Id="rId10" Type="http://schemas.openxmlformats.org/officeDocument/2006/relationships/image" Target="../media/image159.png"/><Relationship Id="rId31" Type="http://schemas.openxmlformats.org/officeDocument/2006/relationships/customXml" Target="../ink/ink217.xml"/><Relationship Id="rId52" Type="http://schemas.openxmlformats.org/officeDocument/2006/relationships/image" Target="../media/image179.png"/><Relationship Id="rId73" Type="http://schemas.openxmlformats.org/officeDocument/2006/relationships/customXml" Target="../ink/ink238.xml"/><Relationship Id="rId78" Type="http://schemas.openxmlformats.org/officeDocument/2006/relationships/image" Target="../media/image192.png"/><Relationship Id="rId94" Type="http://schemas.openxmlformats.org/officeDocument/2006/relationships/image" Target="../media/image200.png"/><Relationship Id="rId99" Type="http://schemas.openxmlformats.org/officeDocument/2006/relationships/customXml" Target="../ink/ink251.xml"/><Relationship Id="rId101" Type="http://schemas.openxmlformats.org/officeDocument/2006/relationships/customXml" Target="../ink/ink252.xml"/><Relationship Id="rId122" Type="http://schemas.openxmlformats.org/officeDocument/2006/relationships/image" Target="../media/image214.png"/><Relationship Id="rId4" Type="http://schemas.openxmlformats.org/officeDocument/2006/relationships/image" Target="../media/image156.png"/><Relationship Id="rId9" Type="http://schemas.openxmlformats.org/officeDocument/2006/relationships/customXml" Target="../ink/ink206.xml"/><Relationship Id="rId26" Type="http://schemas.openxmlformats.org/officeDocument/2006/relationships/image" Target="../media/image166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73.xml"/><Relationship Id="rId18" Type="http://schemas.openxmlformats.org/officeDocument/2006/relationships/image" Target="../media/image1020.png"/><Relationship Id="rId26" Type="http://schemas.openxmlformats.org/officeDocument/2006/relationships/image" Target="../media/image1170.png"/><Relationship Id="rId39" Type="http://schemas.openxmlformats.org/officeDocument/2006/relationships/customXml" Target="../ink/ink286.xml"/><Relationship Id="rId21" Type="http://schemas.openxmlformats.org/officeDocument/2006/relationships/customXml" Target="../ink/ink277.xml"/><Relationship Id="rId34" Type="http://schemas.openxmlformats.org/officeDocument/2006/relationships/image" Target="../media/image1260.png"/><Relationship Id="rId42" Type="http://schemas.openxmlformats.org/officeDocument/2006/relationships/image" Target="../media/image130.png"/><Relationship Id="rId7" Type="http://schemas.openxmlformats.org/officeDocument/2006/relationships/customXml" Target="../ink/ink270.xml"/><Relationship Id="rId2" Type="http://schemas.openxmlformats.org/officeDocument/2006/relationships/image" Target="../media/image220.png"/><Relationship Id="rId16" Type="http://schemas.openxmlformats.org/officeDocument/2006/relationships/image" Target="../media/image890.png"/><Relationship Id="rId20" Type="http://schemas.openxmlformats.org/officeDocument/2006/relationships/image" Target="../media/image1030.png"/><Relationship Id="rId29" Type="http://schemas.openxmlformats.org/officeDocument/2006/relationships/customXml" Target="../ink/ink281.xml"/><Relationship Id="rId41" Type="http://schemas.openxmlformats.org/officeDocument/2006/relationships/customXml" Target="../ink/ink2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1.png"/><Relationship Id="rId11" Type="http://schemas.openxmlformats.org/officeDocument/2006/relationships/customXml" Target="../ink/ink272.xml"/><Relationship Id="rId24" Type="http://schemas.openxmlformats.org/officeDocument/2006/relationships/image" Target="../media/image116.png"/><Relationship Id="rId32" Type="http://schemas.openxmlformats.org/officeDocument/2006/relationships/image" Target="../media/image1250.png"/><Relationship Id="rId37" Type="http://schemas.openxmlformats.org/officeDocument/2006/relationships/customXml" Target="../ink/ink285.xml"/><Relationship Id="rId40" Type="http://schemas.openxmlformats.org/officeDocument/2006/relationships/image" Target="../media/image1290.png"/><Relationship Id="rId5" Type="http://schemas.openxmlformats.org/officeDocument/2006/relationships/customXml" Target="../ink/ink269.xml"/><Relationship Id="rId15" Type="http://schemas.openxmlformats.org/officeDocument/2006/relationships/customXml" Target="../ink/ink274.xml"/><Relationship Id="rId23" Type="http://schemas.openxmlformats.org/officeDocument/2006/relationships/customXml" Target="../ink/ink278.xml"/><Relationship Id="rId28" Type="http://schemas.openxmlformats.org/officeDocument/2006/relationships/image" Target="../media/image1230.png"/><Relationship Id="rId36" Type="http://schemas.openxmlformats.org/officeDocument/2006/relationships/image" Target="../media/image127.png"/><Relationship Id="rId10" Type="http://schemas.openxmlformats.org/officeDocument/2006/relationships/image" Target="../media/image831.png"/><Relationship Id="rId19" Type="http://schemas.openxmlformats.org/officeDocument/2006/relationships/customXml" Target="../ink/ink276.xml"/><Relationship Id="rId31" Type="http://schemas.openxmlformats.org/officeDocument/2006/relationships/customXml" Target="../ink/ink282.xml"/><Relationship Id="rId4" Type="http://schemas.openxmlformats.org/officeDocument/2006/relationships/image" Target="../media/image800.png"/><Relationship Id="rId9" Type="http://schemas.openxmlformats.org/officeDocument/2006/relationships/customXml" Target="../ink/ink271.xml"/><Relationship Id="rId14" Type="http://schemas.openxmlformats.org/officeDocument/2006/relationships/image" Target="../media/image851.png"/><Relationship Id="rId22" Type="http://schemas.openxmlformats.org/officeDocument/2006/relationships/image" Target="../media/image1150.png"/><Relationship Id="rId27" Type="http://schemas.openxmlformats.org/officeDocument/2006/relationships/customXml" Target="../ink/ink280.xml"/><Relationship Id="rId30" Type="http://schemas.openxmlformats.org/officeDocument/2006/relationships/image" Target="../media/image1240.png"/><Relationship Id="rId35" Type="http://schemas.openxmlformats.org/officeDocument/2006/relationships/customXml" Target="../ink/ink284.xml"/><Relationship Id="rId8" Type="http://schemas.openxmlformats.org/officeDocument/2006/relationships/image" Target="../media/image821.png"/><Relationship Id="rId3" Type="http://schemas.openxmlformats.org/officeDocument/2006/relationships/customXml" Target="../ink/ink268.xml"/><Relationship Id="rId12" Type="http://schemas.openxmlformats.org/officeDocument/2006/relationships/image" Target="../media/image841.png"/><Relationship Id="rId17" Type="http://schemas.openxmlformats.org/officeDocument/2006/relationships/customXml" Target="../ink/ink275.xml"/><Relationship Id="rId25" Type="http://schemas.openxmlformats.org/officeDocument/2006/relationships/customXml" Target="../ink/ink279.xml"/><Relationship Id="rId33" Type="http://schemas.openxmlformats.org/officeDocument/2006/relationships/customXml" Target="../ink/ink283.xml"/><Relationship Id="rId38" Type="http://schemas.openxmlformats.org/officeDocument/2006/relationships/image" Target="../media/image1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0.png"/><Relationship Id="rId3" Type="http://schemas.openxmlformats.org/officeDocument/2006/relationships/customXml" Target="../ink/ink288.xml"/><Relationship Id="rId7" Type="http://schemas.openxmlformats.org/officeDocument/2006/relationships/customXml" Target="../ink/ink290.xml"/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0.png"/><Relationship Id="rId5" Type="http://schemas.openxmlformats.org/officeDocument/2006/relationships/customXml" Target="../ink/ink289.xml"/><Relationship Id="rId4" Type="http://schemas.openxmlformats.org/officeDocument/2006/relationships/image" Target="../media/image13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tmp"/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tmp"/><Relationship Id="rId2" Type="http://schemas.openxmlformats.org/officeDocument/2006/relationships/image" Target="../media/image227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58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61.xml"/><Relationship Id="rId13" Type="http://schemas.openxmlformats.org/officeDocument/2006/relationships/image" Target="../media/image65.png"/><Relationship Id="rId18" Type="http://schemas.openxmlformats.org/officeDocument/2006/relationships/customXml" Target="../ink/ink66.xml"/><Relationship Id="rId26" Type="http://schemas.openxmlformats.org/officeDocument/2006/relationships/customXml" Target="../ink/ink70.xml"/><Relationship Id="rId3" Type="http://schemas.openxmlformats.org/officeDocument/2006/relationships/image" Target="../media/image60.jpeg"/><Relationship Id="rId21" Type="http://schemas.openxmlformats.org/officeDocument/2006/relationships/image" Target="../media/image69.png"/><Relationship Id="rId7" Type="http://schemas.openxmlformats.org/officeDocument/2006/relationships/image" Target="../media/image62.png"/><Relationship Id="rId12" Type="http://schemas.openxmlformats.org/officeDocument/2006/relationships/customXml" Target="../ink/ink63.xml"/><Relationship Id="rId17" Type="http://schemas.openxmlformats.org/officeDocument/2006/relationships/image" Target="../media/image67.png"/><Relationship Id="rId25" Type="http://schemas.openxmlformats.org/officeDocument/2006/relationships/image" Target="../media/image71.png"/><Relationship Id="rId2" Type="http://schemas.openxmlformats.org/officeDocument/2006/relationships/image" Target="../media/image59.jpeg"/><Relationship Id="rId16" Type="http://schemas.openxmlformats.org/officeDocument/2006/relationships/customXml" Target="../ink/ink65.xml"/><Relationship Id="rId20" Type="http://schemas.openxmlformats.org/officeDocument/2006/relationships/customXml" Target="../ink/ink67.xml"/><Relationship Id="rId29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60.xml"/><Relationship Id="rId11" Type="http://schemas.openxmlformats.org/officeDocument/2006/relationships/image" Target="../media/image64.png"/><Relationship Id="rId24" Type="http://schemas.openxmlformats.org/officeDocument/2006/relationships/customXml" Target="../ink/ink69.xml"/><Relationship Id="rId5" Type="http://schemas.openxmlformats.org/officeDocument/2006/relationships/image" Target="../media/image61.png"/><Relationship Id="rId15" Type="http://schemas.openxmlformats.org/officeDocument/2006/relationships/image" Target="../media/image66.png"/><Relationship Id="rId23" Type="http://schemas.openxmlformats.org/officeDocument/2006/relationships/image" Target="../media/image70.png"/><Relationship Id="rId28" Type="http://schemas.openxmlformats.org/officeDocument/2006/relationships/customXml" Target="../ink/ink71.xml"/><Relationship Id="rId10" Type="http://schemas.openxmlformats.org/officeDocument/2006/relationships/customXml" Target="../ink/ink62.xml"/><Relationship Id="rId19" Type="http://schemas.openxmlformats.org/officeDocument/2006/relationships/image" Target="../media/image68.png"/><Relationship Id="rId4" Type="http://schemas.openxmlformats.org/officeDocument/2006/relationships/customXml" Target="../ink/ink59.xml"/><Relationship Id="rId9" Type="http://schemas.openxmlformats.org/officeDocument/2006/relationships/image" Target="../media/image63.png"/><Relationship Id="rId14" Type="http://schemas.openxmlformats.org/officeDocument/2006/relationships/customXml" Target="../ink/ink64.xml"/><Relationship Id="rId22" Type="http://schemas.openxmlformats.org/officeDocument/2006/relationships/customXml" Target="../ink/ink68.xml"/><Relationship Id="rId27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mp"/><Relationship Id="rId2" Type="http://schemas.openxmlformats.org/officeDocument/2006/relationships/image" Target="../media/image76.tmp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009777-B7F3-4F5A-AB53-600CF2672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fr-CA" dirty="0"/>
            </a:b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5D64C7-BE61-49F9-8BFB-24B7A8EE4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1007" y="199094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CA" sz="4800" dirty="0">
                <a:solidFill>
                  <a:srgbClr val="C00000"/>
                </a:solidFill>
              </a:rPr>
              <a:t>Système séquentiel</a:t>
            </a:r>
          </a:p>
          <a:p>
            <a:pPr marL="0" indent="0" algn="ctr">
              <a:buNone/>
            </a:pPr>
            <a:r>
              <a:rPr lang="fr-CA" dirty="0">
                <a:solidFill>
                  <a:srgbClr val="C00000"/>
                </a:solidFill>
              </a:rPr>
              <a:t>Note: Pour économiser du temps pour dessiner certaines figures, quelques images sont prises du web (elles sont génériques)</a:t>
            </a:r>
          </a:p>
        </p:txBody>
      </p:sp>
    </p:spTree>
    <p:extLst>
      <p:ext uri="{BB962C8B-B14F-4D97-AF65-F5344CB8AC3E}">
        <p14:creationId xmlns:p14="http://schemas.microsoft.com/office/powerpoint/2010/main" val="3546394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D25B7B-E533-4E18-AD66-04F8D8284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S R </a:t>
            </a:r>
            <a:r>
              <a:rPr lang="fr-CA" dirty="0" err="1">
                <a:solidFill>
                  <a:srgbClr val="C00000"/>
                </a:solidFill>
              </a:rPr>
              <a:t>Bascul</a:t>
            </a:r>
            <a:r>
              <a:rPr lang="fr-CA" dirty="0">
                <a:solidFill>
                  <a:srgbClr val="C00000"/>
                </a:solidFill>
              </a:rPr>
              <a:t> (</a:t>
            </a:r>
            <a:r>
              <a:rPr lang="fr-CA" dirty="0" err="1">
                <a:solidFill>
                  <a:srgbClr val="C00000"/>
                </a:solidFill>
              </a:rPr>
              <a:t>Latch</a:t>
            </a:r>
            <a:r>
              <a:rPr lang="fr-CA" dirty="0">
                <a:solidFill>
                  <a:srgbClr val="C00000"/>
                </a:solidFill>
              </a:rPr>
              <a:t>),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avec NAND, NOR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553475-5C3A-45EA-AD1F-2ADA318B2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653" y="1556684"/>
            <a:ext cx="10515600" cy="4351338"/>
          </a:xfrm>
        </p:spPr>
        <p:txBody>
          <a:bodyPr/>
          <a:lstStyle/>
          <a:p>
            <a:endParaRPr lang="fr-CA" dirty="0"/>
          </a:p>
        </p:txBody>
      </p:sp>
      <p:pic>
        <p:nvPicPr>
          <p:cNvPr id="4" name="Image 3" descr="Flip Flops, R-S, J-K, D, T, Master Slave | D&amp;E notes">
            <a:extLst>
              <a:ext uri="{FF2B5EF4-FFF2-40B4-BE49-F238E27FC236}">
                <a16:creationId xmlns:a16="http://schemas.microsoft.com/office/drawing/2014/main" id="{0F007541-0CC3-4A31-A7A5-EA98661C51C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061" y="1974739"/>
            <a:ext cx="4239877" cy="39332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D121214C-9FFF-41B4-8872-3847895A3875}"/>
              </a:ext>
            </a:extLst>
          </p:cNvPr>
          <p:cNvGrpSpPr/>
          <p:nvPr/>
        </p:nvGrpSpPr>
        <p:grpSpPr>
          <a:xfrm>
            <a:off x="8116097" y="1927718"/>
            <a:ext cx="2982600" cy="1842840"/>
            <a:chOff x="8116097" y="1927718"/>
            <a:chExt cx="2982600" cy="1842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71292D9C-5F9F-420C-ACFF-6BDDE57A78FC}"/>
                    </a:ext>
                  </a:extLst>
                </p14:cNvPr>
                <p14:cNvContentPartPr/>
                <p14:nvPr/>
              </p14:nvContentPartPr>
              <p14:xfrm>
                <a:off x="9631697" y="2011958"/>
                <a:ext cx="30600" cy="371520"/>
              </p14:xfrm>
            </p:contentPart>
          </mc:Choice>
          <mc:Fallback xmlns=""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71292D9C-5F9F-420C-ACFF-6BDDE57A78F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623057" y="2003318"/>
                  <a:ext cx="48240" cy="38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6" name="Encre 5">
                  <a:extLst>
                    <a:ext uri="{FF2B5EF4-FFF2-40B4-BE49-F238E27FC236}">
                      <a16:creationId xmlns:a16="http://schemas.microsoft.com/office/drawing/2014/main" id="{CD0D21AC-9CBE-4EF3-A306-C96C39BFB6C5}"/>
                    </a:ext>
                  </a:extLst>
                </p14:cNvPr>
                <p14:cNvContentPartPr/>
                <p14:nvPr/>
              </p14:nvContentPartPr>
              <p14:xfrm>
                <a:off x="9533417" y="1985678"/>
                <a:ext cx="414360" cy="435600"/>
              </p14:xfrm>
            </p:contentPart>
          </mc:Choice>
          <mc:Fallback xmlns="">
            <p:pic>
              <p:nvPicPr>
                <p:cNvPr id="6" name="Encre 5">
                  <a:extLst>
                    <a:ext uri="{FF2B5EF4-FFF2-40B4-BE49-F238E27FC236}">
                      <a16:creationId xmlns:a16="http://schemas.microsoft.com/office/drawing/2014/main" id="{CD0D21AC-9CBE-4EF3-A306-C96C39BFB6C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524777" y="1976678"/>
                  <a:ext cx="432000" cy="45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44689072-CEE8-45E4-8CD7-047AB3DC6363}"/>
                    </a:ext>
                  </a:extLst>
                </p14:cNvPr>
                <p14:cNvContentPartPr/>
                <p14:nvPr/>
              </p14:nvContentPartPr>
              <p14:xfrm>
                <a:off x="9935537" y="2112758"/>
                <a:ext cx="153360" cy="9828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44689072-CEE8-45E4-8CD7-047AB3DC636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926897" y="2104118"/>
                  <a:ext cx="17100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B5356D01-9512-4F20-AB4E-BC41ACDAD9F5}"/>
                    </a:ext>
                  </a:extLst>
                </p14:cNvPr>
                <p14:cNvContentPartPr/>
                <p14:nvPr/>
              </p14:nvContentPartPr>
              <p14:xfrm>
                <a:off x="10409657" y="2256398"/>
                <a:ext cx="100800" cy="50832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B5356D01-9512-4F20-AB4E-BC41ACDAD9F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0401017" y="2247758"/>
                  <a:ext cx="118440" cy="52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8ED9078A-DC75-4772-B0D9-F721CADDF671}"/>
                    </a:ext>
                  </a:extLst>
                </p14:cNvPr>
                <p14:cNvContentPartPr/>
                <p14:nvPr/>
              </p14:nvContentPartPr>
              <p14:xfrm>
                <a:off x="10277177" y="2207798"/>
                <a:ext cx="535680" cy="58932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8ED9078A-DC75-4772-B0D9-F721CADDF67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268537" y="2198798"/>
                  <a:ext cx="553320" cy="60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6A9CB154-A542-447C-ABC8-56E90DA98415}"/>
                    </a:ext>
                  </a:extLst>
                </p14:cNvPr>
                <p14:cNvContentPartPr/>
                <p14:nvPr/>
              </p14:nvContentPartPr>
              <p14:xfrm>
                <a:off x="10745177" y="2454758"/>
                <a:ext cx="315720" cy="15660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6A9CB154-A542-447C-ABC8-56E90DA9841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736177" y="2446118"/>
                  <a:ext cx="33336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FF215298-9EE2-47BC-A650-F16DAC2454ED}"/>
                    </a:ext>
                  </a:extLst>
                </p14:cNvPr>
                <p14:cNvContentPartPr/>
                <p14:nvPr/>
              </p14:nvContentPartPr>
              <p14:xfrm>
                <a:off x="10009697" y="2151278"/>
                <a:ext cx="370800" cy="2991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FF215298-9EE2-47BC-A650-F16DAC2454ED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000697" y="2142278"/>
                  <a:ext cx="388440" cy="31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6AFF4571-6C17-4E2B-BB9B-17FF9AA6848D}"/>
                    </a:ext>
                  </a:extLst>
                </p14:cNvPr>
                <p14:cNvContentPartPr/>
                <p14:nvPr/>
              </p14:nvContentPartPr>
              <p14:xfrm>
                <a:off x="8642777" y="2116718"/>
                <a:ext cx="951480" cy="45720"/>
              </p14:xfrm>
            </p:contentPart>
          </mc:Choice>
          <mc:Fallback xmlns=""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6AFF4571-6C17-4E2B-BB9B-17FF9AA6848D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633777" y="2108078"/>
                  <a:ext cx="96912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2B893245-ACF1-4C7C-9DA6-5C376E94EA09}"/>
                    </a:ext>
                  </a:extLst>
                </p14:cNvPr>
                <p14:cNvContentPartPr/>
                <p14:nvPr/>
              </p14:nvContentPartPr>
              <p14:xfrm>
                <a:off x="8116097" y="1927718"/>
                <a:ext cx="274680" cy="201960"/>
              </p14:xfrm>
            </p:contentPart>
          </mc:Choice>
          <mc:Fallback xmlns=""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2B893245-ACF1-4C7C-9DA6-5C376E94EA0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107457" y="1919078"/>
                  <a:ext cx="29232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C543ABFA-A3F9-496A-AA0A-0CBD0CDAE75F}"/>
                    </a:ext>
                  </a:extLst>
                </p14:cNvPr>
                <p14:cNvContentPartPr/>
                <p14:nvPr/>
              </p14:nvContentPartPr>
              <p14:xfrm>
                <a:off x="11031737" y="2591558"/>
                <a:ext cx="66960" cy="45504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C543ABFA-A3F9-496A-AA0A-0CBD0CDAE75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1022737" y="2582558"/>
                  <a:ext cx="84600" cy="47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8962871F-988A-4CA7-AC1D-A85341657497}"/>
                    </a:ext>
                  </a:extLst>
                </p14:cNvPr>
                <p14:cNvContentPartPr/>
                <p14:nvPr/>
              </p14:nvContentPartPr>
              <p14:xfrm>
                <a:off x="9172697" y="3271958"/>
                <a:ext cx="81720" cy="47592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8962871F-988A-4CA7-AC1D-A85341657497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164057" y="3262958"/>
                  <a:ext cx="99360" cy="49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246BCCF5-0AE1-4691-B0AB-02759A885460}"/>
                    </a:ext>
                  </a:extLst>
                </p14:cNvPr>
                <p14:cNvContentPartPr/>
                <p14:nvPr/>
              </p14:nvContentPartPr>
              <p14:xfrm>
                <a:off x="9120497" y="3204278"/>
                <a:ext cx="1320480" cy="9324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246BCCF5-0AE1-4691-B0AB-02759A885460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111497" y="3195638"/>
                  <a:ext cx="133812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00EBC22B-9914-4197-932F-422AA79344BF}"/>
                    </a:ext>
                  </a:extLst>
                </p14:cNvPr>
                <p14:cNvContentPartPr/>
                <p14:nvPr/>
              </p14:nvContentPartPr>
              <p14:xfrm>
                <a:off x="9484817" y="3204638"/>
                <a:ext cx="1033200" cy="56592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00EBC22B-9914-4197-932F-422AA79344B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476177" y="3195998"/>
                  <a:ext cx="1050840" cy="58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9BED2102-D630-41BF-AB22-32E5B216C91E}"/>
                    </a:ext>
                  </a:extLst>
                </p14:cNvPr>
                <p14:cNvContentPartPr/>
                <p14:nvPr/>
              </p14:nvContentPartPr>
              <p14:xfrm>
                <a:off x="10490657" y="3328118"/>
                <a:ext cx="434520" cy="6192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9BED2102-D630-41BF-AB22-32E5B216C91E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481657" y="3319118"/>
                  <a:ext cx="4521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EB48D15B-4446-4995-B9FA-AFCEC020DF0A}"/>
                    </a:ext>
                  </a:extLst>
                </p14:cNvPr>
                <p14:cNvContentPartPr/>
                <p14:nvPr/>
              </p14:nvContentPartPr>
              <p14:xfrm>
                <a:off x="11031377" y="2798198"/>
                <a:ext cx="46800" cy="47808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EB48D15B-4446-4995-B9FA-AFCEC020DF0A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1022737" y="2789198"/>
                  <a:ext cx="64440" cy="49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77F9AC9B-F375-4AC6-B91C-3CE688B68703}"/>
                    </a:ext>
                  </a:extLst>
                </p14:cNvPr>
                <p14:cNvContentPartPr/>
                <p14:nvPr/>
              </p14:nvContentPartPr>
              <p14:xfrm>
                <a:off x="8631977" y="2258558"/>
                <a:ext cx="982440" cy="130896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77F9AC9B-F375-4AC6-B91C-3CE688B6870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623337" y="2249918"/>
                  <a:ext cx="1000080" cy="1326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3F41B20-7F7A-4BF3-AEC3-21C3066F27D5}"/>
              </a:ext>
            </a:extLst>
          </p:cNvPr>
          <p:cNvGrpSpPr/>
          <p:nvPr/>
        </p:nvGrpSpPr>
        <p:grpSpPr>
          <a:xfrm>
            <a:off x="7888836" y="2700146"/>
            <a:ext cx="2576160" cy="485640"/>
            <a:chOff x="7888836" y="2700146"/>
            <a:chExt cx="2576160" cy="485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7" name="Encre 6">
                  <a:extLst>
                    <a:ext uri="{FF2B5EF4-FFF2-40B4-BE49-F238E27FC236}">
                      <a16:creationId xmlns:a16="http://schemas.microsoft.com/office/drawing/2014/main" id="{E4C9C44C-8B19-468D-80E6-97F1AD69D2D0}"/>
                    </a:ext>
                  </a:extLst>
                </p14:cNvPr>
                <p14:cNvContentPartPr/>
                <p14:nvPr/>
              </p14:nvContentPartPr>
              <p14:xfrm>
                <a:off x="8426676" y="2700146"/>
                <a:ext cx="2038320" cy="153720"/>
              </p14:xfrm>
            </p:contentPart>
          </mc:Choice>
          <mc:Fallback>
            <p:pic>
              <p:nvPicPr>
                <p:cNvPr id="7" name="Encre 6">
                  <a:extLst>
                    <a:ext uri="{FF2B5EF4-FFF2-40B4-BE49-F238E27FC236}">
                      <a16:creationId xmlns:a16="http://schemas.microsoft.com/office/drawing/2014/main" id="{E4C9C44C-8B19-468D-80E6-97F1AD69D2D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417676" y="2691506"/>
                  <a:ext cx="20559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08D28E0D-527B-4A25-B42D-1A70DA2AE68C}"/>
                    </a:ext>
                  </a:extLst>
                </p14:cNvPr>
                <p14:cNvContentPartPr/>
                <p14:nvPr/>
              </p14:nvContentPartPr>
              <p14:xfrm>
                <a:off x="7888836" y="2873306"/>
                <a:ext cx="349920" cy="312480"/>
              </p14:xfrm>
            </p:contentPart>
          </mc:Choice>
          <mc:Fallback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08D28E0D-527B-4A25-B42D-1A70DA2AE68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879836" y="2864666"/>
                  <a:ext cx="367560" cy="330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FAD38E56-6808-422B-ABAF-F93A6FEE2A13}"/>
              </a:ext>
            </a:extLst>
          </p:cNvPr>
          <p:cNvGrpSpPr/>
          <p:nvPr/>
        </p:nvGrpSpPr>
        <p:grpSpPr>
          <a:xfrm>
            <a:off x="9255756" y="3317546"/>
            <a:ext cx="771840" cy="244800"/>
            <a:chOff x="9255756" y="3317546"/>
            <a:chExt cx="771840" cy="244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31E82AF7-7CB4-4919-BDEF-44E648B31CFA}"/>
                    </a:ext>
                  </a:extLst>
                </p14:cNvPr>
                <p14:cNvContentPartPr/>
                <p14:nvPr/>
              </p14:nvContentPartPr>
              <p14:xfrm>
                <a:off x="9288876" y="3434906"/>
                <a:ext cx="38160" cy="114120"/>
              </p14:xfrm>
            </p:contentPart>
          </mc:Choice>
          <mc:Fallback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31E82AF7-7CB4-4919-BDEF-44E648B31CFA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279876" y="3426266"/>
                  <a:ext cx="5580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69803C11-75C9-417B-978E-70A7A8F42812}"/>
                    </a:ext>
                  </a:extLst>
                </p14:cNvPr>
                <p14:cNvContentPartPr/>
                <p14:nvPr/>
              </p14:nvContentPartPr>
              <p14:xfrm>
                <a:off x="9255756" y="3385226"/>
                <a:ext cx="187200" cy="158760"/>
              </p14:xfrm>
            </p:contentPart>
          </mc:Choice>
          <mc:Fallback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69803C11-75C9-417B-978E-70A7A8F4281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246756" y="3376226"/>
                  <a:ext cx="2048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9DF58DDF-7834-4EAC-9443-423B0E7428CB}"/>
                    </a:ext>
                  </a:extLst>
                </p14:cNvPr>
                <p14:cNvContentPartPr/>
                <p14:nvPr/>
              </p14:nvContentPartPr>
              <p14:xfrm>
                <a:off x="9452676" y="3450386"/>
                <a:ext cx="108720" cy="111960"/>
              </p14:xfrm>
            </p:contentPart>
          </mc:Choice>
          <mc:Fallback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9DF58DDF-7834-4EAC-9443-423B0E7428CB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443676" y="3441746"/>
                  <a:ext cx="12636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F0698FA2-DAD4-4DB2-B06E-E15111F26332}"/>
                    </a:ext>
                  </a:extLst>
                </p14:cNvPr>
                <p14:cNvContentPartPr/>
                <p14:nvPr/>
              </p14:nvContentPartPr>
              <p14:xfrm>
                <a:off x="9575076" y="3317546"/>
                <a:ext cx="206280" cy="201240"/>
              </p14:xfrm>
            </p:contentPart>
          </mc:Choice>
          <mc:Fallback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F0698FA2-DAD4-4DB2-B06E-E15111F26332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566436" y="3308546"/>
                  <a:ext cx="22392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29" name="Encre 28">
                  <a:extLst>
                    <a:ext uri="{FF2B5EF4-FFF2-40B4-BE49-F238E27FC236}">
                      <a16:creationId xmlns:a16="http://schemas.microsoft.com/office/drawing/2014/main" id="{0E7792B4-67BD-4CDF-8550-5EA4C92109E1}"/>
                    </a:ext>
                  </a:extLst>
                </p14:cNvPr>
                <p14:cNvContentPartPr/>
                <p14:nvPr/>
              </p14:nvContentPartPr>
              <p14:xfrm>
                <a:off x="9745356" y="3438866"/>
                <a:ext cx="282240" cy="116640"/>
              </p14:xfrm>
            </p:contentPart>
          </mc:Choice>
          <mc:Fallback>
            <p:pic>
              <p:nvPicPr>
                <p:cNvPr id="29" name="Encre 28">
                  <a:extLst>
                    <a:ext uri="{FF2B5EF4-FFF2-40B4-BE49-F238E27FC236}">
                      <a16:creationId xmlns:a16="http://schemas.microsoft.com/office/drawing/2014/main" id="{0E7792B4-67BD-4CDF-8550-5EA4C92109E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736716" y="3430226"/>
                  <a:ext cx="29988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0" name="Encre 29">
                  <a:extLst>
                    <a:ext uri="{FF2B5EF4-FFF2-40B4-BE49-F238E27FC236}">
                      <a16:creationId xmlns:a16="http://schemas.microsoft.com/office/drawing/2014/main" id="{F63C6DF0-B4FA-4D96-AB58-25746DD29CE6}"/>
                    </a:ext>
                  </a:extLst>
                </p14:cNvPr>
                <p14:cNvContentPartPr/>
                <p14:nvPr/>
              </p14:nvContentPartPr>
              <p14:xfrm>
                <a:off x="10016436" y="3334106"/>
                <a:ext cx="2160" cy="8640"/>
              </p14:xfrm>
            </p:contentPart>
          </mc:Choice>
          <mc:Fallback>
            <p:pic>
              <p:nvPicPr>
                <p:cNvPr id="30" name="Encre 29">
                  <a:extLst>
                    <a:ext uri="{FF2B5EF4-FFF2-40B4-BE49-F238E27FC236}">
                      <a16:creationId xmlns:a16="http://schemas.microsoft.com/office/drawing/2014/main" id="{F63C6DF0-B4FA-4D96-AB58-25746DD29CE6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0007436" y="3325466"/>
                  <a:ext cx="19800" cy="26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E1009913-5892-4CAC-B297-AB7EA8616129}"/>
              </a:ext>
            </a:extLst>
          </p:cNvPr>
          <p:cNvGrpSpPr/>
          <p:nvPr/>
        </p:nvGrpSpPr>
        <p:grpSpPr>
          <a:xfrm>
            <a:off x="9273756" y="3772946"/>
            <a:ext cx="315720" cy="38520"/>
            <a:chOff x="9273756" y="3772946"/>
            <a:chExt cx="315720" cy="38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E6FBEDE2-EBED-4735-AED6-86CF9497E2D6}"/>
                    </a:ext>
                  </a:extLst>
                </p14:cNvPr>
                <p14:cNvContentPartPr/>
                <p14:nvPr/>
              </p14:nvContentPartPr>
              <p14:xfrm>
                <a:off x="9273756" y="3793106"/>
                <a:ext cx="360" cy="360"/>
              </p14:xfrm>
            </p:contentPart>
          </mc:Choice>
          <mc:Fallback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E6FBEDE2-EBED-4735-AED6-86CF9497E2D6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265116" y="378410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3" name="Encre 32">
                  <a:extLst>
                    <a:ext uri="{FF2B5EF4-FFF2-40B4-BE49-F238E27FC236}">
                      <a16:creationId xmlns:a16="http://schemas.microsoft.com/office/drawing/2014/main" id="{9AFB759F-46E8-4B55-A6EF-FAE7129B87F8}"/>
                    </a:ext>
                  </a:extLst>
                </p14:cNvPr>
                <p14:cNvContentPartPr/>
                <p14:nvPr/>
              </p14:nvContentPartPr>
              <p14:xfrm>
                <a:off x="9284916" y="3772946"/>
                <a:ext cx="304560" cy="38520"/>
              </p14:xfrm>
            </p:contentPart>
          </mc:Choice>
          <mc:Fallback>
            <p:pic>
              <p:nvPicPr>
                <p:cNvPr id="33" name="Encre 32">
                  <a:extLst>
                    <a:ext uri="{FF2B5EF4-FFF2-40B4-BE49-F238E27FC236}">
                      <a16:creationId xmlns:a16="http://schemas.microsoft.com/office/drawing/2014/main" id="{9AFB759F-46E8-4B55-A6EF-FAE7129B87F8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275916" y="3763946"/>
                  <a:ext cx="322200" cy="5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17971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BA917F-E787-4100-A2A7-D4437C8A7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NOR:Q=Q</a:t>
            </a:r>
            <a:r>
              <a:rPr lang="fr-CA" baseline="30000" dirty="0"/>
              <a:t>-</a:t>
            </a:r>
            <a:r>
              <a:rPr lang="fr-CA" dirty="0"/>
              <a:t> R’+S</a:t>
            </a:r>
            <a:endParaRPr lang="fr-CA" baseline="30000" dirty="0"/>
          </a:p>
        </p:txBody>
      </p:sp>
      <p:pic>
        <p:nvPicPr>
          <p:cNvPr id="4" name="Picture 6" descr="SR Flip-Flop: NOR or NAND? - Electrical Engineering Stack Exchange">
            <a:extLst>
              <a:ext uri="{FF2B5EF4-FFF2-40B4-BE49-F238E27FC236}">
                <a16:creationId xmlns:a16="http://schemas.microsoft.com/office/drawing/2014/main" id="{A91174E9-5927-4CA0-9F1E-89C8333941B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446" y="177623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D8D1280A-21AD-487E-8CA9-B21A880159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735346"/>
              </p:ext>
            </p:extLst>
          </p:nvPr>
        </p:nvGraphicFramePr>
        <p:xfrm>
          <a:off x="5786120" y="1690688"/>
          <a:ext cx="5135880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9727">
                  <a:extLst>
                    <a:ext uri="{9D8B030D-6E8A-4147-A177-3AD203B41FA5}">
                      <a16:colId xmlns:a16="http://schemas.microsoft.com/office/drawing/2014/main" val="3312423330"/>
                    </a:ext>
                  </a:extLst>
                </a:gridCol>
                <a:gridCol w="638659">
                  <a:extLst>
                    <a:ext uri="{9D8B030D-6E8A-4147-A177-3AD203B41FA5}">
                      <a16:colId xmlns:a16="http://schemas.microsoft.com/office/drawing/2014/main" val="2632295022"/>
                    </a:ext>
                  </a:extLst>
                </a:gridCol>
                <a:gridCol w="1032498">
                  <a:extLst>
                    <a:ext uri="{9D8B030D-6E8A-4147-A177-3AD203B41FA5}">
                      <a16:colId xmlns:a16="http://schemas.microsoft.com/office/drawing/2014/main" val="2820627578"/>
                    </a:ext>
                  </a:extLst>
                </a:gridCol>
                <a:gridCol w="1032498">
                  <a:extLst>
                    <a:ext uri="{9D8B030D-6E8A-4147-A177-3AD203B41FA5}">
                      <a16:colId xmlns:a16="http://schemas.microsoft.com/office/drawing/2014/main" val="695542082"/>
                    </a:ext>
                  </a:extLst>
                </a:gridCol>
                <a:gridCol w="1032498">
                  <a:extLst>
                    <a:ext uri="{9D8B030D-6E8A-4147-A177-3AD203B41FA5}">
                      <a16:colId xmlns:a16="http://schemas.microsoft.com/office/drawing/2014/main" val="774548429"/>
                    </a:ext>
                  </a:extLst>
                </a:gridCol>
              </a:tblGrid>
              <a:tr h="240825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Q’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740101"/>
                  </a:ext>
                </a:extLst>
              </a:tr>
              <a:tr h="244170">
                <a:tc rowSpan="2">
                  <a:txBody>
                    <a:bodyPr/>
                    <a:lstStyle/>
                    <a:p>
                      <a:r>
                        <a:rPr lang="fr-CA" dirty="0"/>
                        <a:t>Pas de changement pour Q=1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40020"/>
                  </a:ext>
                </a:extLst>
              </a:tr>
              <a:tr h="244170">
                <a:tc v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6828894"/>
                  </a:ext>
                </a:extLst>
              </a:tr>
              <a:tr h="2441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Pas de changement pour Q=0</a:t>
                      </a:r>
                    </a:p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812241"/>
                  </a:ext>
                </a:extLst>
              </a:tr>
              <a:tr h="244170">
                <a:tc v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61259"/>
                  </a:ext>
                </a:extLst>
              </a:tr>
              <a:tr h="24417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indéfini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indéfini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551478"/>
                  </a:ext>
                </a:extLst>
              </a:tr>
            </a:tbl>
          </a:graphicData>
        </a:graphic>
      </p:graphicFrame>
      <p:graphicFrame>
        <p:nvGraphicFramePr>
          <p:cNvPr id="7" name="Tableau 7">
            <a:extLst>
              <a:ext uri="{FF2B5EF4-FFF2-40B4-BE49-F238E27FC236}">
                <a16:creationId xmlns:a16="http://schemas.microsoft.com/office/drawing/2014/main" id="{0844A6CB-8A38-4CA1-8A11-B2D3A2090E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48797"/>
              </p:ext>
            </p:extLst>
          </p:nvPr>
        </p:nvGraphicFramePr>
        <p:xfrm>
          <a:off x="1107440" y="4287520"/>
          <a:ext cx="3977640" cy="1563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5528">
                  <a:extLst>
                    <a:ext uri="{9D8B030D-6E8A-4147-A177-3AD203B41FA5}">
                      <a16:colId xmlns:a16="http://schemas.microsoft.com/office/drawing/2014/main" val="125134636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2933860304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3312979800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2658533983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3357525850"/>
                    </a:ext>
                  </a:extLst>
                </a:gridCol>
              </a:tblGrid>
              <a:tr h="521124">
                <a:tc>
                  <a:txBody>
                    <a:bodyPr/>
                    <a:lstStyle/>
                    <a:p>
                      <a:r>
                        <a:rPr lang="fr-CA" dirty="0"/>
                        <a:t>Q-\SR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03770"/>
                  </a:ext>
                </a:extLst>
              </a:tr>
              <a:tr h="521124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292369"/>
                  </a:ext>
                </a:extLst>
              </a:tr>
              <a:tr h="521124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5661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C8ECEA88-F857-4031-970F-A514023CD464}"/>
                  </a:ext>
                </a:extLst>
              </p14:cNvPr>
              <p14:cNvContentPartPr/>
              <p14:nvPr/>
            </p14:nvContentPartPr>
            <p14:xfrm>
              <a:off x="6108017" y="4833278"/>
              <a:ext cx="205200" cy="18648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C8ECEA88-F857-4031-970F-A514023CD46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99377" y="4824278"/>
                <a:ext cx="222840" cy="2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C1CB1413-02DE-45CE-990A-1530C910D277}"/>
                  </a:ext>
                </a:extLst>
              </p14:cNvPr>
              <p14:cNvContentPartPr/>
              <p14:nvPr/>
            </p14:nvContentPartPr>
            <p14:xfrm>
              <a:off x="6478097" y="4872158"/>
              <a:ext cx="374760" cy="16128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C1CB1413-02DE-45CE-990A-1530C910D27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69457" y="4863518"/>
                <a:ext cx="392400" cy="17892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Groupe 16">
            <a:extLst>
              <a:ext uri="{FF2B5EF4-FFF2-40B4-BE49-F238E27FC236}">
                <a16:creationId xmlns:a16="http://schemas.microsoft.com/office/drawing/2014/main" id="{DAC507B5-6790-4E1D-98B2-15B0B2BC43D5}"/>
              </a:ext>
            </a:extLst>
          </p:cNvPr>
          <p:cNvGrpSpPr/>
          <p:nvPr/>
        </p:nvGrpSpPr>
        <p:grpSpPr>
          <a:xfrm>
            <a:off x="7449377" y="4683158"/>
            <a:ext cx="2945880" cy="582120"/>
            <a:chOff x="7449377" y="4683158"/>
            <a:chExt cx="2945880" cy="58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C225B5E4-8452-4B6A-AB2D-28D2457565F9}"/>
                    </a:ext>
                  </a:extLst>
                </p14:cNvPr>
                <p14:cNvContentPartPr/>
                <p14:nvPr/>
              </p14:nvContentPartPr>
              <p14:xfrm>
                <a:off x="7449377" y="4844438"/>
                <a:ext cx="156960" cy="14436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C225B5E4-8452-4B6A-AB2D-28D2457565F9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440377" y="4835438"/>
                  <a:ext cx="1746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1339C394-D6B5-446C-9C3A-D66E76E78FBA}"/>
                    </a:ext>
                  </a:extLst>
                </p14:cNvPr>
                <p14:cNvContentPartPr/>
                <p14:nvPr/>
              </p14:nvContentPartPr>
              <p14:xfrm>
                <a:off x="7469537" y="4776038"/>
                <a:ext cx="249480" cy="7056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1339C394-D6B5-446C-9C3A-D66E76E78FB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460537" y="4767398"/>
                  <a:ext cx="26712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06B1E9F9-DF11-440A-8A68-B7DA353E4A18}"/>
                    </a:ext>
                  </a:extLst>
                </p14:cNvPr>
                <p14:cNvContentPartPr/>
                <p14:nvPr/>
              </p14:nvContentPartPr>
              <p14:xfrm>
                <a:off x="7489337" y="4886198"/>
                <a:ext cx="105840" cy="2088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06B1E9F9-DF11-440A-8A68-B7DA353E4A1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480697" y="4877198"/>
                  <a:ext cx="12348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32915C1A-5B89-4FA3-8DAA-CF91AB47AAC3}"/>
                    </a:ext>
                  </a:extLst>
                </p14:cNvPr>
                <p14:cNvContentPartPr/>
                <p14:nvPr/>
              </p14:nvContentPartPr>
              <p14:xfrm>
                <a:off x="7770497" y="4756238"/>
                <a:ext cx="226080" cy="230760"/>
              </p14:xfrm>
            </p:contentPart>
          </mc:Choice>
          <mc:Fallback xmlns=""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32915C1A-5B89-4FA3-8DAA-CF91AB47AAC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761857" y="4747238"/>
                  <a:ext cx="243720" cy="24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2D389F49-E5EF-48E7-8FE5-E5DD66CF5178}"/>
                    </a:ext>
                  </a:extLst>
                </p14:cNvPr>
                <p14:cNvContentPartPr/>
                <p14:nvPr/>
              </p14:nvContentPartPr>
              <p14:xfrm>
                <a:off x="7721177" y="4784318"/>
                <a:ext cx="749880" cy="2127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2D389F49-E5EF-48E7-8FE5-E5DD66CF517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712537" y="4775678"/>
                  <a:ext cx="76752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7F1021FC-95C2-411F-B141-5CB5B7872379}"/>
                    </a:ext>
                  </a:extLst>
                </p14:cNvPr>
                <p14:cNvContentPartPr/>
                <p14:nvPr/>
              </p14:nvContentPartPr>
              <p14:xfrm>
                <a:off x="8744657" y="4683158"/>
                <a:ext cx="262080" cy="27828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7F1021FC-95C2-411F-B141-5CB5B7872379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735657" y="4674518"/>
                  <a:ext cx="279720" cy="29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A6D9AF48-2650-4E7D-A33B-8ED6C2E30B91}"/>
                    </a:ext>
                  </a:extLst>
                </p14:cNvPr>
                <p14:cNvContentPartPr/>
                <p14:nvPr/>
              </p14:nvContentPartPr>
              <p14:xfrm>
                <a:off x="9398777" y="4791518"/>
                <a:ext cx="12600" cy="5760"/>
              </p14:xfrm>
            </p:contentPart>
          </mc:Choice>
          <mc:Fallback xmlns=""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A6D9AF48-2650-4E7D-A33B-8ED6C2E30B9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389777" y="4782878"/>
                  <a:ext cx="302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50F00444-D979-4DA6-BABC-E96199A1EF89}"/>
                    </a:ext>
                  </a:extLst>
                </p14:cNvPr>
                <p14:cNvContentPartPr/>
                <p14:nvPr/>
              </p14:nvContentPartPr>
              <p14:xfrm>
                <a:off x="9306257" y="4720598"/>
                <a:ext cx="1089000" cy="54468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50F00444-D979-4DA6-BABC-E96199A1EF89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9297617" y="4711958"/>
                  <a:ext cx="1106640" cy="562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9" name="Encre 18">
                <a:extLst>
                  <a:ext uri="{FF2B5EF4-FFF2-40B4-BE49-F238E27FC236}">
                    <a16:creationId xmlns:a16="http://schemas.microsoft.com/office/drawing/2014/main" id="{52692AB5-A4AE-4D17-A2BF-55E30001C537}"/>
                  </a:ext>
                </a:extLst>
              </p14:cNvPr>
              <p14:cNvContentPartPr/>
              <p14:nvPr/>
            </p14:nvContentPartPr>
            <p14:xfrm>
              <a:off x="5365697" y="2395718"/>
              <a:ext cx="230760" cy="200520"/>
            </p14:xfrm>
          </p:contentPart>
        </mc:Choice>
        <mc:Fallback xmlns="">
          <p:pic>
            <p:nvPicPr>
              <p:cNvPr id="19" name="Encre 18">
                <a:extLst>
                  <a:ext uri="{FF2B5EF4-FFF2-40B4-BE49-F238E27FC236}">
                    <a16:creationId xmlns:a16="http://schemas.microsoft.com/office/drawing/2014/main" id="{52692AB5-A4AE-4D17-A2BF-55E30001C537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357057" y="2387078"/>
                <a:ext cx="248400" cy="218160"/>
              </a:xfrm>
              <a:prstGeom prst="rect">
                <a:avLst/>
              </a:prstGeom>
            </p:spPr>
          </p:pic>
        </mc:Fallback>
      </mc:AlternateContent>
      <p:grpSp>
        <p:nvGrpSpPr>
          <p:cNvPr id="23" name="Groupe 22">
            <a:extLst>
              <a:ext uri="{FF2B5EF4-FFF2-40B4-BE49-F238E27FC236}">
                <a16:creationId xmlns:a16="http://schemas.microsoft.com/office/drawing/2014/main" id="{43C94DFD-E2D9-4A81-879F-FBC883CC849A}"/>
              </a:ext>
            </a:extLst>
          </p:cNvPr>
          <p:cNvGrpSpPr/>
          <p:nvPr/>
        </p:nvGrpSpPr>
        <p:grpSpPr>
          <a:xfrm>
            <a:off x="5007497" y="2381318"/>
            <a:ext cx="270360" cy="281520"/>
            <a:chOff x="5007497" y="2381318"/>
            <a:chExt cx="270360" cy="281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939A8A6C-2864-4F5E-8E4F-9FEA1F3F6E90}"/>
                    </a:ext>
                  </a:extLst>
                </p14:cNvPr>
                <p14:cNvContentPartPr/>
                <p14:nvPr/>
              </p14:nvContentPartPr>
              <p14:xfrm>
                <a:off x="5059337" y="2381318"/>
                <a:ext cx="218520" cy="27180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939A8A6C-2864-4F5E-8E4F-9FEA1F3F6E90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050337" y="2372318"/>
                  <a:ext cx="236160" cy="28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8CE4C529-6323-471B-ABA4-D48A50FF79DF}"/>
                    </a:ext>
                  </a:extLst>
                </p14:cNvPr>
                <p14:cNvContentPartPr/>
                <p14:nvPr/>
              </p14:nvContentPartPr>
              <p14:xfrm>
                <a:off x="5007497" y="2414798"/>
                <a:ext cx="192960" cy="24804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8CE4C529-6323-471B-ABA4-D48A50FF79D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998857" y="2405798"/>
                  <a:ext cx="210600" cy="265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5C103A98-9EA0-441B-A22A-518C266BA3BA}"/>
              </a:ext>
            </a:extLst>
          </p:cNvPr>
          <p:cNvGrpSpPr/>
          <p:nvPr/>
        </p:nvGrpSpPr>
        <p:grpSpPr>
          <a:xfrm>
            <a:off x="5017577" y="3474638"/>
            <a:ext cx="462960" cy="266400"/>
            <a:chOff x="5017577" y="3474638"/>
            <a:chExt cx="462960" cy="266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F3845FC2-6EA0-4614-8256-15FF6A89528E}"/>
                    </a:ext>
                  </a:extLst>
                </p14:cNvPr>
                <p14:cNvContentPartPr/>
                <p14:nvPr/>
              </p14:nvContentPartPr>
              <p14:xfrm>
                <a:off x="5017577" y="3521798"/>
                <a:ext cx="266760" cy="21924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F3845FC2-6EA0-4614-8256-15FF6A89528E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008577" y="3512798"/>
                  <a:ext cx="28440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1D0D6CFA-B7A9-43FE-89EC-5C2DA91C6377}"/>
                    </a:ext>
                  </a:extLst>
                </p14:cNvPr>
                <p14:cNvContentPartPr/>
                <p14:nvPr/>
              </p14:nvContentPartPr>
              <p14:xfrm>
                <a:off x="5227817" y="3478238"/>
                <a:ext cx="252720" cy="25956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1D0D6CFA-B7A9-43FE-89EC-5C2DA91C6377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219177" y="3469598"/>
                  <a:ext cx="27036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B79AB636-F112-4AE8-9A19-61856D40489E}"/>
                    </a:ext>
                  </a:extLst>
                </p14:cNvPr>
                <p14:cNvContentPartPr/>
                <p14:nvPr/>
              </p14:nvContentPartPr>
              <p14:xfrm>
                <a:off x="5281097" y="3474638"/>
                <a:ext cx="146520" cy="213840"/>
              </p14:xfrm>
            </p:contentPart>
          </mc:Choice>
          <mc:Fallback xmlns=""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B79AB636-F112-4AE8-9A19-61856D40489E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272097" y="3465998"/>
                  <a:ext cx="164160" cy="231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401B2A29-E385-495A-B8D4-6AD080E5E43B}"/>
                  </a:ext>
                </a:extLst>
              </p14:cNvPr>
              <p14:cNvContentPartPr/>
              <p14:nvPr/>
            </p14:nvContentPartPr>
            <p14:xfrm>
              <a:off x="3593676" y="4984706"/>
              <a:ext cx="1244520" cy="699480"/>
            </p14:xfrm>
          </p:contentPart>
        </mc:Choice>
        <mc:Fallback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401B2A29-E385-495A-B8D4-6AD080E5E43B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3584676" y="4975706"/>
                <a:ext cx="1262160" cy="71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20" name="Encre 19">
                <a:extLst>
                  <a:ext uri="{FF2B5EF4-FFF2-40B4-BE49-F238E27FC236}">
                    <a16:creationId xmlns:a16="http://schemas.microsoft.com/office/drawing/2014/main" id="{81B7D895-19A5-4ECE-ADC7-C759ABD8DADC}"/>
                  </a:ext>
                </a:extLst>
              </p14:cNvPr>
              <p14:cNvContentPartPr/>
              <p14:nvPr/>
            </p14:nvContentPartPr>
            <p14:xfrm>
              <a:off x="4786356" y="5468546"/>
              <a:ext cx="860760" cy="84240"/>
            </p14:xfrm>
          </p:contentPart>
        </mc:Choice>
        <mc:Fallback>
          <p:pic>
            <p:nvPicPr>
              <p:cNvPr id="20" name="Encre 19">
                <a:extLst>
                  <a:ext uri="{FF2B5EF4-FFF2-40B4-BE49-F238E27FC236}">
                    <a16:creationId xmlns:a16="http://schemas.microsoft.com/office/drawing/2014/main" id="{81B7D895-19A5-4ECE-ADC7-C759ABD8DADC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777356" y="5459546"/>
                <a:ext cx="87840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28" name="Encre 27">
                <a:extLst>
                  <a:ext uri="{FF2B5EF4-FFF2-40B4-BE49-F238E27FC236}">
                    <a16:creationId xmlns:a16="http://schemas.microsoft.com/office/drawing/2014/main" id="{60D13FB8-CC62-454E-BEAA-96C5AA84F77E}"/>
                  </a:ext>
                </a:extLst>
              </p14:cNvPr>
              <p14:cNvContentPartPr/>
              <p14:nvPr/>
            </p14:nvContentPartPr>
            <p14:xfrm>
              <a:off x="5301876" y="5600306"/>
              <a:ext cx="312840" cy="249840"/>
            </p14:xfrm>
          </p:contentPart>
        </mc:Choice>
        <mc:Fallback>
          <p:pic>
            <p:nvPicPr>
              <p:cNvPr id="28" name="Encre 27">
                <a:extLst>
                  <a:ext uri="{FF2B5EF4-FFF2-40B4-BE49-F238E27FC236}">
                    <a16:creationId xmlns:a16="http://schemas.microsoft.com/office/drawing/2014/main" id="{60D13FB8-CC62-454E-BEAA-96C5AA84F77E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292876" y="5591666"/>
                <a:ext cx="330480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29" name="Encre 28">
                <a:extLst>
                  <a:ext uri="{FF2B5EF4-FFF2-40B4-BE49-F238E27FC236}">
                    <a16:creationId xmlns:a16="http://schemas.microsoft.com/office/drawing/2014/main" id="{EE7A5B4A-9C87-4DA4-9289-E51BFD92C600}"/>
                  </a:ext>
                </a:extLst>
              </p14:cNvPr>
              <p14:cNvContentPartPr/>
              <p14:nvPr/>
            </p14:nvContentPartPr>
            <p14:xfrm>
              <a:off x="4520676" y="5331386"/>
              <a:ext cx="801000" cy="518400"/>
            </p14:xfrm>
          </p:contentPart>
        </mc:Choice>
        <mc:Fallback>
          <p:pic>
            <p:nvPicPr>
              <p:cNvPr id="29" name="Encre 28">
                <a:extLst>
                  <a:ext uri="{FF2B5EF4-FFF2-40B4-BE49-F238E27FC236}">
                    <a16:creationId xmlns:a16="http://schemas.microsoft.com/office/drawing/2014/main" id="{EE7A5B4A-9C87-4DA4-9289-E51BFD92C600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512036" y="5322746"/>
                <a:ext cx="818640" cy="53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30" name="Encre 29">
                <a:extLst>
                  <a:ext uri="{FF2B5EF4-FFF2-40B4-BE49-F238E27FC236}">
                    <a16:creationId xmlns:a16="http://schemas.microsoft.com/office/drawing/2014/main" id="{225B8D80-ABF2-43AA-A97F-09E496EA0472}"/>
                  </a:ext>
                </a:extLst>
              </p14:cNvPr>
              <p14:cNvContentPartPr/>
              <p14:nvPr/>
            </p14:nvContentPartPr>
            <p14:xfrm>
              <a:off x="1619436" y="5297186"/>
              <a:ext cx="820440" cy="600480"/>
            </p14:xfrm>
          </p:contentPart>
        </mc:Choice>
        <mc:Fallback>
          <p:pic>
            <p:nvPicPr>
              <p:cNvPr id="30" name="Encre 29">
                <a:extLst>
                  <a:ext uri="{FF2B5EF4-FFF2-40B4-BE49-F238E27FC236}">
                    <a16:creationId xmlns:a16="http://schemas.microsoft.com/office/drawing/2014/main" id="{225B8D80-ABF2-43AA-A97F-09E496EA0472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610436" y="5288186"/>
                <a:ext cx="838080" cy="618120"/>
              </a:xfrm>
              <a:prstGeom prst="rect">
                <a:avLst/>
              </a:prstGeom>
            </p:spPr>
          </p:pic>
        </mc:Fallback>
      </mc:AlternateContent>
      <p:grpSp>
        <p:nvGrpSpPr>
          <p:cNvPr id="37" name="Groupe 36">
            <a:extLst>
              <a:ext uri="{FF2B5EF4-FFF2-40B4-BE49-F238E27FC236}">
                <a16:creationId xmlns:a16="http://schemas.microsoft.com/office/drawing/2014/main" id="{DD449AE5-2992-44DC-85D6-2D0FE4E0513A}"/>
              </a:ext>
            </a:extLst>
          </p:cNvPr>
          <p:cNvGrpSpPr/>
          <p:nvPr/>
        </p:nvGrpSpPr>
        <p:grpSpPr>
          <a:xfrm>
            <a:off x="1319916" y="6025106"/>
            <a:ext cx="1295280" cy="388440"/>
            <a:chOff x="1319916" y="6025106"/>
            <a:chExt cx="1295280" cy="388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DEFD8BB0-3F53-484F-827A-722ABC9A5F35}"/>
                    </a:ext>
                  </a:extLst>
                </p14:cNvPr>
                <p14:cNvContentPartPr/>
                <p14:nvPr/>
              </p14:nvContentPartPr>
              <p14:xfrm>
                <a:off x="1319916" y="6141386"/>
                <a:ext cx="248040" cy="272160"/>
              </p14:xfrm>
            </p:contentPart>
          </mc:Choice>
          <mc:Fallback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DEFD8BB0-3F53-484F-827A-722ABC9A5F35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311276" y="6132746"/>
                  <a:ext cx="26568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7EB39596-0068-4E43-8E25-66E8029D42FD}"/>
                    </a:ext>
                  </a:extLst>
                </p14:cNvPr>
                <p14:cNvContentPartPr/>
                <p14:nvPr/>
              </p14:nvContentPartPr>
              <p14:xfrm>
                <a:off x="1499916" y="6295466"/>
                <a:ext cx="75960" cy="50400"/>
              </p14:xfrm>
            </p:contentPart>
          </mc:Choice>
          <mc:Fallback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7EB39596-0068-4E43-8E25-66E8029D42FD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491276" y="6286826"/>
                  <a:ext cx="9360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3" name="Encre 32">
                  <a:extLst>
                    <a:ext uri="{FF2B5EF4-FFF2-40B4-BE49-F238E27FC236}">
                      <a16:creationId xmlns:a16="http://schemas.microsoft.com/office/drawing/2014/main" id="{FDD15BB7-CE39-417D-BBFD-D18DA0426428}"/>
                    </a:ext>
                  </a:extLst>
                </p14:cNvPr>
                <p14:cNvContentPartPr/>
                <p14:nvPr/>
              </p14:nvContentPartPr>
              <p14:xfrm>
                <a:off x="1671276" y="6144266"/>
                <a:ext cx="175320" cy="33480"/>
              </p14:xfrm>
            </p:contentPart>
          </mc:Choice>
          <mc:Fallback>
            <p:pic>
              <p:nvPicPr>
                <p:cNvPr id="33" name="Encre 32">
                  <a:extLst>
                    <a:ext uri="{FF2B5EF4-FFF2-40B4-BE49-F238E27FC236}">
                      <a16:creationId xmlns:a16="http://schemas.microsoft.com/office/drawing/2014/main" id="{FDD15BB7-CE39-417D-BBFD-D18DA042642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662276" y="6135266"/>
                  <a:ext cx="19296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84FFAB35-9C4D-4C6F-8B90-3928FD3723ED}"/>
                    </a:ext>
                  </a:extLst>
                </p14:cNvPr>
                <p14:cNvContentPartPr/>
                <p14:nvPr/>
              </p14:nvContentPartPr>
              <p14:xfrm>
                <a:off x="2049996" y="6139946"/>
                <a:ext cx="259920" cy="244080"/>
              </p14:xfrm>
            </p:contentPart>
          </mc:Choice>
          <mc:Fallback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84FFAB35-9C4D-4C6F-8B90-3928FD3723ED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041356" y="6131306"/>
                  <a:ext cx="27756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7C6FC6EB-6E54-44EE-8A0E-46F69B394041}"/>
                    </a:ext>
                  </a:extLst>
                </p14:cNvPr>
                <p14:cNvContentPartPr/>
                <p14:nvPr/>
              </p14:nvContentPartPr>
              <p14:xfrm>
                <a:off x="2475156" y="6025106"/>
                <a:ext cx="140040" cy="117360"/>
              </p14:xfrm>
            </p:contentPart>
          </mc:Choice>
          <mc:Fallback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7C6FC6EB-6E54-44EE-8A0E-46F69B39404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466156" y="6016466"/>
                  <a:ext cx="157680" cy="13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E5A17245-D52A-432D-9C82-D76DF705F5D5}"/>
              </a:ext>
            </a:extLst>
          </p:cNvPr>
          <p:cNvGrpSpPr/>
          <p:nvPr/>
        </p:nvGrpSpPr>
        <p:grpSpPr>
          <a:xfrm>
            <a:off x="6558636" y="927506"/>
            <a:ext cx="158040" cy="26280"/>
            <a:chOff x="6558636" y="927506"/>
            <a:chExt cx="158040" cy="26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8" name="Encre 37">
                  <a:extLst>
                    <a:ext uri="{FF2B5EF4-FFF2-40B4-BE49-F238E27FC236}">
                      <a16:creationId xmlns:a16="http://schemas.microsoft.com/office/drawing/2014/main" id="{000A9DEB-F07E-4C15-8C9A-A1BD4D9941E0}"/>
                    </a:ext>
                  </a:extLst>
                </p14:cNvPr>
                <p14:cNvContentPartPr/>
                <p14:nvPr/>
              </p14:nvContentPartPr>
              <p14:xfrm>
                <a:off x="6656916" y="946226"/>
                <a:ext cx="360" cy="360"/>
              </p14:xfrm>
            </p:contentPart>
          </mc:Choice>
          <mc:Fallback>
            <p:pic>
              <p:nvPicPr>
                <p:cNvPr id="38" name="Encre 37">
                  <a:extLst>
                    <a:ext uri="{FF2B5EF4-FFF2-40B4-BE49-F238E27FC236}">
                      <a16:creationId xmlns:a16="http://schemas.microsoft.com/office/drawing/2014/main" id="{000A9DEB-F07E-4C15-8C9A-A1BD4D9941E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647916" y="93722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9" name="Encre 38">
                  <a:extLst>
                    <a:ext uri="{FF2B5EF4-FFF2-40B4-BE49-F238E27FC236}">
                      <a16:creationId xmlns:a16="http://schemas.microsoft.com/office/drawing/2014/main" id="{9B85FEAE-BBF9-462D-BBA8-5D579FB70228}"/>
                    </a:ext>
                  </a:extLst>
                </p14:cNvPr>
                <p14:cNvContentPartPr/>
                <p14:nvPr/>
              </p14:nvContentPartPr>
              <p14:xfrm>
                <a:off x="6558636" y="927506"/>
                <a:ext cx="158040" cy="26280"/>
              </p14:xfrm>
            </p:contentPart>
          </mc:Choice>
          <mc:Fallback>
            <p:pic>
              <p:nvPicPr>
                <p:cNvPr id="39" name="Encre 38">
                  <a:extLst>
                    <a:ext uri="{FF2B5EF4-FFF2-40B4-BE49-F238E27FC236}">
                      <a16:creationId xmlns:a16="http://schemas.microsoft.com/office/drawing/2014/main" id="{9B85FEAE-BBF9-462D-BBA8-5D579FB70228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549996" y="918506"/>
                  <a:ext cx="175680" cy="43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523236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BA917F-E787-4100-A2A7-D4437C8A7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NAND: Q=S’+RQ</a:t>
            </a:r>
            <a:r>
              <a:rPr lang="fr-CA" baseline="30000" dirty="0"/>
              <a:t>-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74E525-0896-4EF6-A59D-1949C8CFA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2880"/>
            <a:ext cx="10200640" cy="5551524"/>
          </a:xfrm>
        </p:spPr>
        <p:txBody>
          <a:bodyPr/>
          <a:lstStyle/>
          <a:p>
            <a:endParaRPr lang="fr-CA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926D41-B117-44BC-9A95-95FA25D6CD0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236" y="1825765"/>
            <a:ext cx="2419985" cy="189674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D8D1280A-21AD-487E-8CA9-B21A880159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368404"/>
              </p:ext>
            </p:extLst>
          </p:nvPr>
        </p:nvGraphicFramePr>
        <p:xfrm>
          <a:off x="5786120" y="1690688"/>
          <a:ext cx="5135880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9727">
                  <a:extLst>
                    <a:ext uri="{9D8B030D-6E8A-4147-A177-3AD203B41FA5}">
                      <a16:colId xmlns:a16="http://schemas.microsoft.com/office/drawing/2014/main" val="3312423330"/>
                    </a:ext>
                  </a:extLst>
                </a:gridCol>
                <a:gridCol w="638659">
                  <a:extLst>
                    <a:ext uri="{9D8B030D-6E8A-4147-A177-3AD203B41FA5}">
                      <a16:colId xmlns:a16="http://schemas.microsoft.com/office/drawing/2014/main" val="2632295022"/>
                    </a:ext>
                  </a:extLst>
                </a:gridCol>
                <a:gridCol w="1032498">
                  <a:extLst>
                    <a:ext uri="{9D8B030D-6E8A-4147-A177-3AD203B41FA5}">
                      <a16:colId xmlns:a16="http://schemas.microsoft.com/office/drawing/2014/main" val="2820627578"/>
                    </a:ext>
                  </a:extLst>
                </a:gridCol>
                <a:gridCol w="1032498">
                  <a:extLst>
                    <a:ext uri="{9D8B030D-6E8A-4147-A177-3AD203B41FA5}">
                      <a16:colId xmlns:a16="http://schemas.microsoft.com/office/drawing/2014/main" val="695542082"/>
                    </a:ext>
                  </a:extLst>
                </a:gridCol>
                <a:gridCol w="1032498">
                  <a:extLst>
                    <a:ext uri="{9D8B030D-6E8A-4147-A177-3AD203B41FA5}">
                      <a16:colId xmlns:a16="http://schemas.microsoft.com/office/drawing/2014/main" val="774548429"/>
                    </a:ext>
                  </a:extLst>
                </a:gridCol>
              </a:tblGrid>
              <a:tr h="240825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Q’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740101"/>
                  </a:ext>
                </a:extLst>
              </a:tr>
              <a:tr h="244170">
                <a:tc rowSpan="2">
                  <a:txBody>
                    <a:bodyPr/>
                    <a:lstStyle/>
                    <a:p>
                      <a:r>
                        <a:rPr lang="fr-CA" dirty="0"/>
                        <a:t>Pas de changement pour Q=1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40020"/>
                  </a:ext>
                </a:extLst>
              </a:tr>
              <a:tr h="244170">
                <a:tc v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6828894"/>
                  </a:ext>
                </a:extLst>
              </a:tr>
              <a:tr h="2441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dirty="0"/>
                        <a:t>Pas de changement pour Q=0</a:t>
                      </a:r>
                    </a:p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812241"/>
                  </a:ext>
                </a:extLst>
              </a:tr>
              <a:tr h="367490">
                <a:tc vMerge="1"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61259"/>
                  </a:ext>
                </a:extLst>
              </a:tr>
              <a:tr h="244170">
                <a:tc>
                  <a:txBody>
                    <a:bodyPr/>
                    <a:lstStyle/>
                    <a:p>
                      <a:endParaRPr lang="fr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indéfini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indéfini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551478"/>
                  </a:ext>
                </a:extLst>
              </a:tr>
            </a:tbl>
          </a:graphicData>
        </a:graphic>
      </p:graphicFrame>
      <p:graphicFrame>
        <p:nvGraphicFramePr>
          <p:cNvPr id="7" name="Tableau 7">
            <a:extLst>
              <a:ext uri="{FF2B5EF4-FFF2-40B4-BE49-F238E27FC236}">
                <a16:creationId xmlns:a16="http://schemas.microsoft.com/office/drawing/2014/main" id="{0844A6CB-8A38-4CA1-8A11-B2D3A2090E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291010"/>
              </p:ext>
            </p:extLst>
          </p:nvPr>
        </p:nvGraphicFramePr>
        <p:xfrm>
          <a:off x="1107440" y="4287520"/>
          <a:ext cx="3977640" cy="1563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5528">
                  <a:extLst>
                    <a:ext uri="{9D8B030D-6E8A-4147-A177-3AD203B41FA5}">
                      <a16:colId xmlns:a16="http://schemas.microsoft.com/office/drawing/2014/main" val="125134636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2933860304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3312979800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2658533983"/>
                    </a:ext>
                  </a:extLst>
                </a:gridCol>
                <a:gridCol w="795528">
                  <a:extLst>
                    <a:ext uri="{9D8B030D-6E8A-4147-A177-3AD203B41FA5}">
                      <a16:colId xmlns:a16="http://schemas.microsoft.com/office/drawing/2014/main" val="3357525850"/>
                    </a:ext>
                  </a:extLst>
                </a:gridCol>
              </a:tblGrid>
              <a:tr h="521124">
                <a:tc>
                  <a:txBody>
                    <a:bodyPr/>
                    <a:lstStyle/>
                    <a:p>
                      <a:r>
                        <a:rPr lang="fr-CA" dirty="0"/>
                        <a:t>Q-\SR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03770"/>
                  </a:ext>
                </a:extLst>
              </a:tr>
              <a:tr h="521124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292369"/>
                  </a:ext>
                </a:extLst>
              </a:tr>
              <a:tr h="521124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5661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A57C5226-6F0D-4302-B789-EA5CD842689D}"/>
                  </a:ext>
                </a:extLst>
              </p14:cNvPr>
              <p14:cNvContentPartPr/>
              <p14:nvPr/>
            </p14:nvContentPartPr>
            <p14:xfrm>
              <a:off x="5060417" y="2551094"/>
              <a:ext cx="16200" cy="10800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A57C5226-6F0D-4302-B789-EA5CD842689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51417" y="2542454"/>
                <a:ext cx="3384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A120B47C-25A3-4031-BA91-4702AB78097A}"/>
                  </a:ext>
                </a:extLst>
              </p14:cNvPr>
              <p14:cNvContentPartPr/>
              <p14:nvPr/>
            </p14:nvContentPartPr>
            <p14:xfrm>
              <a:off x="5176337" y="3475574"/>
              <a:ext cx="360" cy="36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A120B47C-25A3-4031-BA91-4702AB78097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67337" y="3466574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3" name="Groupe 22">
            <a:extLst>
              <a:ext uri="{FF2B5EF4-FFF2-40B4-BE49-F238E27FC236}">
                <a16:creationId xmlns:a16="http://schemas.microsoft.com/office/drawing/2014/main" id="{B0B9980F-9A6D-4272-9AD5-14319A738CAD}"/>
              </a:ext>
            </a:extLst>
          </p:cNvPr>
          <p:cNvGrpSpPr/>
          <p:nvPr/>
        </p:nvGrpSpPr>
        <p:grpSpPr>
          <a:xfrm>
            <a:off x="5008217" y="2511854"/>
            <a:ext cx="72720" cy="212040"/>
            <a:chOff x="5008217" y="2511854"/>
            <a:chExt cx="72720" cy="212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FC5AEB69-6222-478E-8E6A-ACD8B8924DF4}"/>
                    </a:ext>
                  </a:extLst>
                </p14:cNvPr>
                <p14:cNvContentPartPr/>
                <p14:nvPr/>
              </p14:nvContentPartPr>
              <p14:xfrm>
                <a:off x="5080577" y="2547854"/>
                <a:ext cx="360" cy="36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FC5AEB69-6222-478E-8E6A-ACD8B8924DF4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071937" y="25392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6AC8F8ED-8E92-4548-B0A3-56B2CEB95D86}"/>
                    </a:ext>
                  </a:extLst>
                </p14:cNvPr>
                <p14:cNvContentPartPr/>
                <p14:nvPr/>
              </p14:nvContentPartPr>
              <p14:xfrm>
                <a:off x="5008217" y="2511854"/>
                <a:ext cx="72000" cy="21204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6AC8F8ED-8E92-4548-B0A3-56B2CEB95D8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999217" y="2502854"/>
                  <a:ext cx="89640" cy="229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A60EA58F-BE73-49E2-BFF2-A6F8ED21E079}"/>
              </a:ext>
            </a:extLst>
          </p:cNvPr>
          <p:cNvGrpSpPr/>
          <p:nvPr/>
        </p:nvGrpSpPr>
        <p:grpSpPr>
          <a:xfrm>
            <a:off x="4741097" y="2547854"/>
            <a:ext cx="164880" cy="235080"/>
            <a:chOff x="4741097" y="2547854"/>
            <a:chExt cx="164880" cy="235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F11B94EE-43C8-4B3A-BE64-B938F3C1B908}"/>
                    </a:ext>
                  </a:extLst>
                </p14:cNvPr>
                <p14:cNvContentPartPr/>
                <p14:nvPr/>
              </p14:nvContentPartPr>
              <p14:xfrm>
                <a:off x="4741097" y="2547854"/>
                <a:ext cx="164880" cy="1969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F11B94EE-43C8-4B3A-BE64-B938F3C1B90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732457" y="2539214"/>
                  <a:ext cx="18252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695E18D8-184D-43F4-8004-5933F5C6A8FA}"/>
                    </a:ext>
                  </a:extLst>
                </p14:cNvPr>
                <p14:cNvContentPartPr/>
                <p14:nvPr/>
              </p14:nvContentPartPr>
              <p14:xfrm>
                <a:off x="4799777" y="2577734"/>
                <a:ext cx="81720" cy="20520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695E18D8-184D-43F4-8004-5933F5C6A8F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791137" y="2568734"/>
                  <a:ext cx="99360" cy="222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E2C92ED6-9577-460B-8658-922C3D5A3087}"/>
              </a:ext>
            </a:extLst>
          </p:cNvPr>
          <p:cNvGrpSpPr/>
          <p:nvPr/>
        </p:nvGrpSpPr>
        <p:grpSpPr>
          <a:xfrm>
            <a:off x="4872857" y="3647294"/>
            <a:ext cx="311400" cy="196560"/>
            <a:chOff x="4872857" y="3647294"/>
            <a:chExt cx="311400" cy="196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B42AF0AE-A8E3-46F9-B9E0-1D9AA961F2C7}"/>
                    </a:ext>
                  </a:extLst>
                </p14:cNvPr>
                <p14:cNvContentPartPr/>
                <p14:nvPr/>
              </p14:nvContentPartPr>
              <p14:xfrm>
                <a:off x="4872857" y="3652334"/>
                <a:ext cx="31680" cy="18828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B42AF0AE-A8E3-46F9-B9E0-1D9AA961F2C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864217" y="3643334"/>
                  <a:ext cx="4932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C870D9C6-641E-479D-A62A-0CF0E6B3B299}"/>
                    </a:ext>
                  </a:extLst>
                </p14:cNvPr>
                <p14:cNvContentPartPr/>
                <p14:nvPr/>
              </p14:nvContentPartPr>
              <p14:xfrm>
                <a:off x="4992737" y="3647294"/>
                <a:ext cx="161280" cy="178200"/>
              </p14:xfrm>
            </p:contentPart>
          </mc:Choice>
          <mc:Fallback xmlns=""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C870D9C6-641E-479D-A62A-0CF0E6B3B29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983737" y="3638654"/>
                  <a:ext cx="17892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9" name="Encre 28">
                  <a:extLst>
                    <a:ext uri="{FF2B5EF4-FFF2-40B4-BE49-F238E27FC236}">
                      <a16:creationId xmlns:a16="http://schemas.microsoft.com/office/drawing/2014/main" id="{CB8B0C80-B2EE-49AA-A51B-10F1128184C1}"/>
                    </a:ext>
                  </a:extLst>
                </p14:cNvPr>
                <p14:cNvContentPartPr/>
                <p14:nvPr/>
              </p14:nvContentPartPr>
              <p14:xfrm>
                <a:off x="5024057" y="3689054"/>
                <a:ext cx="160200" cy="154800"/>
              </p14:xfrm>
            </p:contentPart>
          </mc:Choice>
          <mc:Fallback xmlns="">
            <p:pic>
              <p:nvPicPr>
                <p:cNvPr id="29" name="Encre 28">
                  <a:extLst>
                    <a:ext uri="{FF2B5EF4-FFF2-40B4-BE49-F238E27FC236}">
                      <a16:creationId xmlns:a16="http://schemas.microsoft.com/office/drawing/2014/main" id="{CB8B0C80-B2EE-49AA-A51B-10F1128184C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015057" y="3680414"/>
                  <a:ext cx="177840" cy="172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4" name="Encre 3">
                <a:extLst>
                  <a:ext uri="{FF2B5EF4-FFF2-40B4-BE49-F238E27FC236}">
                    <a16:creationId xmlns:a16="http://schemas.microsoft.com/office/drawing/2014/main" id="{FD9CCA3A-C612-47E6-B2E1-0890A28ADAEA}"/>
                  </a:ext>
                </a:extLst>
              </p14:cNvPr>
              <p14:cNvContentPartPr/>
              <p14:nvPr/>
            </p14:nvContentPartPr>
            <p14:xfrm>
              <a:off x="1873956" y="4954271"/>
              <a:ext cx="1354320" cy="731880"/>
            </p14:xfrm>
          </p:contentPart>
        </mc:Choice>
        <mc:Fallback>
          <p:pic>
            <p:nvPicPr>
              <p:cNvPr id="4" name="Encre 3">
                <a:extLst>
                  <a:ext uri="{FF2B5EF4-FFF2-40B4-BE49-F238E27FC236}">
                    <a16:creationId xmlns:a16="http://schemas.microsoft.com/office/drawing/2014/main" id="{FD9CCA3A-C612-47E6-B2E1-0890A28ADAEA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865316" y="4945631"/>
                <a:ext cx="1371960" cy="749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oupe 9">
            <a:extLst>
              <a:ext uri="{FF2B5EF4-FFF2-40B4-BE49-F238E27FC236}">
                <a16:creationId xmlns:a16="http://schemas.microsoft.com/office/drawing/2014/main" id="{0DAAA2D1-F5F9-49DB-A97D-CC99C86E1568}"/>
              </a:ext>
            </a:extLst>
          </p:cNvPr>
          <p:cNvGrpSpPr/>
          <p:nvPr/>
        </p:nvGrpSpPr>
        <p:grpSpPr>
          <a:xfrm>
            <a:off x="1693956" y="5333711"/>
            <a:ext cx="2376720" cy="851400"/>
            <a:chOff x="1693956" y="5333711"/>
            <a:chExt cx="2376720" cy="851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CA25A051-BBA4-488A-BAE3-7E42B7232B67}"/>
                    </a:ext>
                  </a:extLst>
                </p14:cNvPr>
                <p14:cNvContentPartPr/>
                <p14:nvPr/>
              </p14:nvContentPartPr>
              <p14:xfrm>
                <a:off x="2440596" y="5333711"/>
                <a:ext cx="1630080" cy="433080"/>
              </p14:xfrm>
            </p:contentPart>
          </mc:Choice>
          <mc:Fallback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CA25A051-BBA4-488A-BAE3-7E42B7232B67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431956" y="5324711"/>
                  <a:ext cx="1647720" cy="45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0CEE4C1B-EA0B-4228-AE50-431B7FE0317D}"/>
                    </a:ext>
                  </a:extLst>
                </p14:cNvPr>
                <p14:cNvContentPartPr/>
                <p14:nvPr/>
              </p14:nvContentPartPr>
              <p14:xfrm>
                <a:off x="1693956" y="5696951"/>
                <a:ext cx="438120" cy="488160"/>
              </p14:xfrm>
            </p:contentPart>
          </mc:Choice>
          <mc:Fallback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0CEE4C1B-EA0B-4228-AE50-431B7FE0317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685316" y="5687951"/>
                  <a:ext cx="455760" cy="505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8F33F5C-75FD-45C0-9BE9-8130510CDF47}"/>
              </a:ext>
            </a:extLst>
          </p:cNvPr>
          <p:cNvGrpSpPr/>
          <p:nvPr/>
        </p:nvGrpSpPr>
        <p:grpSpPr>
          <a:xfrm>
            <a:off x="1247916" y="6119231"/>
            <a:ext cx="363600" cy="446400"/>
            <a:chOff x="1247916" y="6119231"/>
            <a:chExt cx="363600" cy="446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1831EB67-AC0E-4C97-BC69-BF26DC45F5AF}"/>
                    </a:ext>
                  </a:extLst>
                </p14:cNvPr>
                <p14:cNvContentPartPr/>
                <p14:nvPr/>
              </p14:nvContentPartPr>
              <p14:xfrm>
                <a:off x="1247916" y="6296351"/>
                <a:ext cx="307800" cy="269280"/>
              </p14:xfrm>
            </p:contentPart>
          </mc:Choice>
          <mc:Fallback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1831EB67-AC0E-4C97-BC69-BF26DC45F5A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238916" y="6287711"/>
                  <a:ext cx="32544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9415B381-C691-4530-8AA7-615C47214363}"/>
                    </a:ext>
                  </a:extLst>
                </p14:cNvPr>
                <p14:cNvContentPartPr/>
                <p14:nvPr/>
              </p14:nvContentPartPr>
              <p14:xfrm>
                <a:off x="1449876" y="6119231"/>
                <a:ext cx="161640" cy="138600"/>
              </p14:xfrm>
            </p:contentPart>
          </mc:Choice>
          <mc:Fallback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9415B381-C691-4530-8AA7-615C47214363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440876" y="6110591"/>
                  <a:ext cx="179280" cy="156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C3D2D6B-1779-490F-9F05-735D8CBCCC82}"/>
              </a:ext>
            </a:extLst>
          </p:cNvPr>
          <p:cNvGrpSpPr/>
          <p:nvPr/>
        </p:nvGrpSpPr>
        <p:grpSpPr>
          <a:xfrm>
            <a:off x="2838756" y="6019151"/>
            <a:ext cx="1126440" cy="326520"/>
            <a:chOff x="2838756" y="6019151"/>
            <a:chExt cx="1126440" cy="326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6BA31F46-87F9-45AE-805B-F1AB38F21FD7}"/>
                    </a:ext>
                  </a:extLst>
                </p14:cNvPr>
                <p14:cNvContentPartPr/>
                <p14:nvPr/>
              </p14:nvContentPartPr>
              <p14:xfrm>
                <a:off x="2838756" y="6019151"/>
                <a:ext cx="370800" cy="250560"/>
              </p14:xfrm>
            </p:contentPart>
          </mc:Choice>
          <mc:Fallback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6BA31F46-87F9-45AE-805B-F1AB38F21FD7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829756" y="6010151"/>
                  <a:ext cx="38844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10F4635B-4BD7-4868-9E40-03A435471BAD}"/>
                    </a:ext>
                  </a:extLst>
                </p14:cNvPr>
                <p14:cNvContentPartPr/>
                <p14:nvPr/>
              </p14:nvContentPartPr>
              <p14:xfrm>
                <a:off x="3072036" y="6184031"/>
                <a:ext cx="7560" cy="121320"/>
              </p14:xfrm>
            </p:contentPart>
          </mc:Choice>
          <mc:Fallback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10F4635B-4BD7-4868-9E40-03A435471BAD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063036" y="6175391"/>
                  <a:ext cx="252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A796126A-7667-4286-8FA2-A85AF0B511A1}"/>
                    </a:ext>
                  </a:extLst>
                </p14:cNvPr>
                <p14:cNvContentPartPr/>
                <p14:nvPr/>
              </p14:nvContentPartPr>
              <p14:xfrm>
                <a:off x="3340956" y="6047591"/>
                <a:ext cx="308880" cy="38160"/>
              </p14:xfrm>
            </p:contentPart>
          </mc:Choice>
          <mc:Fallback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A796126A-7667-4286-8FA2-A85AF0B511A1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332316" y="6038951"/>
                  <a:ext cx="326520" cy="5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8E00C928-5E9F-42A4-BFB4-5AD86EDBF457}"/>
                    </a:ext>
                  </a:extLst>
                </p14:cNvPr>
                <p14:cNvContentPartPr/>
                <p14:nvPr/>
              </p14:nvContentPartPr>
              <p14:xfrm>
                <a:off x="3699516" y="6091871"/>
                <a:ext cx="118080" cy="253800"/>
              </p14:xfrm>
            </p:contentPart>
          </mc:Choice>
          <mc:Fallback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8E00C928-5E9F-42A4-BFB4-5AD86EDBF457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690876" y="6082871"/>
                  <a:ext cx="13572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076156DA-286C-4792-9EA1-9F80CBF75974}"/>
                    </a:ext>
                  </a:extLst>
                </p14:cNvPr>
                <p14:cNvContentPartPr/>
                <p14:nvPr/>
              </p14:nvContentPartPr>
              <p14:xfrm>
                <a:off x="3754236" y="6031751"/>
                <a:ext cx="210960" cy="299520"/>
              </p14:xfrm>
            </p:contentPart>
          </mc:Choice>
          <mc:Fallback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076156DA-286C-4792-9EA1-9F80CBF7597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3745596" y="6022751"/>
                  <a:ext cx="228600" cy="317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03617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5 Logic Circuits">
            <a:extLst>
              <a:ext uri="{FF2B5EF4-FFF2-40B4-BE49-F238E27FC236}">
                <a16:creationId xmlns:a16="http://schemas.microsoft.com/office/drawing/2014/main" id="{6E57B5E9-1FB6-4F89-948A-85AEA679F155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02" y="3185160"/>
            <a:ext cx="2898897" cy="149142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439914D-0402-4CB7-B64E-DF638CF86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Graphe d’état de la bascule SR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CAD1C9-40F0-42F8-A73C-480415F32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9390" y="1666950"/>
            <a:ext cx="5157787" cy="823912"/>
          </a:xfrm>
        </p:spPr>
        <p:txBody>
          <a:bodyPr/>
          <a:lstStyle/>
          <a:p>
            <a:pPr algn="ctr"/>
            <a:r>
              <a:rPr lang="fr-CA" dirty="0"/>
              <a:t>NOR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4BC5DBB-0DF1-4052-BC19-74284C7E8E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fr-CA" dirty="0"/>
              <a:t>NAND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C731F71E-8CFE-427E-8CB6-738E762A69E2}"/>
              </a:ext>
            </a:extLst>
          </p:cNvPr>
          <p:cNvGrpSpPr/>
          <p:nvPr/>
        </p:nvGrpSpPr>
        <p:grpSpPr>
          <a:xfrm>
            <a:off x="4230257" y="3463118"/>
            <a:ext cx="245520" cy="158400"/>
            <a:chOff x="4230257" y="3463118"/>
            <a:chExt cx="245520" cy="158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4" name="Encre 3">
                  <a:extLst>
                    <a:ext uri="{FF2B5EF4-FFF2-40B4-BE49-F238E27FC236}">
                      <a16:creationId xmlns:a16="http://schemas.microsoft.com/office/drawing/2014/main" id="{DF3EDD95-97C9-46AD-8F98-AD532A0767A8}"/>
                    </a:ext>
                  </a:extLst>
                </p14:cNvPr>
                <p14:cNvContentPartPr/>
                <p14:nvPr/>
              </p14:nvContentPartPr>
              <p14:xfrm>
                <a:off x="4230257" y="3487958"/>
                <a:ext cx="115200" cy="133560"/>
              </p14:xfrm>
            </p:contentPart>
          </mc:Choice>
          <mc:Fallback xmlns="">
            <p:pic>
              <p:nvPicPr>
                <p:cNvPr id="4" name="Encre 3">
                  <a:extLst>
                    <a:ext uri="{FF2B5EF4-FFF2-40B4-BE49-F238E27FC236}">
                      <a16:creationId xmlns:a16="http://schemas.microsoft.com/office/drawing/2014/main" id="{DF3EDD95-97C9-46AD-8F98-AD532A0767A8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221617" y="3478958"/>
                  <a:ext cx="13284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5B29778B-66BB-441E-BA9B-5FF1BC939607}"/>
                    </a:ext>
                  </a:extLst>
                </p14:cNvPr>
                <p14:cNvContentPartPr/>
                <p14:nvPr/>
              </p14:nvContentPartPr>
              <p14:xfrm>
                <a:off x="4376417" y="3526118"/>
                <a:ext cx="12600" cy="432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5B29778B-66BB-441E-BA9B-5FF1BC93960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367417" y="3517478"/>
                  <a:ext cx="3024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14007928-7F99-4B8E-B2DC-5CD0B3DD6F7C}"/>
                    </a:ext>
                  </a:extLst>
                </p14:cNvPr>
                <p14:cNvContentPartPr/>
                <p14:nvPr/>
              </p14:nvContentPartPr>
              <p14:xfrm>
                <a:off x="4369937" y="3510278"/>
                <a:ext cx="18000" cy="7668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14007928-7F99-4B8E-B2DC-5CD0B3DD6F7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361297" y="3501278"/>
                  <a:ext cx="356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C3FAF724-3181-499F-8C04-49EBA8FBF1A9}"/>
                    </a:ext>
                  </a:extLst>
                </p14:cNvPr>
                <p14:cNvContentPartPr/>
                <p14:nvPr/>
              </p14:nvContentPartPr>
              <p14:xfrm>
                <a:off x="4388657" y="3463118"/>
                <a:ext cx="87120" cy="14040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C3FAF724-3181-499F-8C04-49EBA8FBF1A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379657" y="3454118"/>
                  <a:ext cx="104760" cy="158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B945E9F-73F3-471B-AD61-CACBC668B618}"/>
              </a:ext>
            </a:extLst>
          </p:cNvPr>
          <p:cNvGrpSpPr/>
          <p:nvPr/>
        </p:nvGrpSpPr>
        <p:grpSpPr>
          <a:xfrm>
            <a:off x="4637057" y="3770198"/>
            <a:ext cx="285840" cy="158040"/>
            <a:chOff x="4637057" y="3770198"/>
            <a:chExt cx="285840" cy="158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810FB38A-20FD-4C9C-8E99-9EAE20D86293}"/>
                    </a:ext>
                  </a:extLst>
                </p14:cNvPr>
                <p14:cNvContentPartPr/>
                <p14:nvPr/>
              </p14:nvContentPartPr>
              <p14:xfrm>
                <a:off x="4644977" y="3770198"/>
                <a:ext cx="136800" cy="15804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810FB38A-20FD-4C9C-8E99-9EAE20D8629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635977" y="3761198"/>
                  <a:ext cx="15444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73FF8CD0-8B84-4B01-9E0A-EC441611C6B7}"/>
                    </a:ext>
                  </a:extLst>
                </p14:cNvPr>
                <p14:cNvContentPartPr/>
                <p14:nvPr/>
              </p14:nvContentPartPr>
              <p14:xfrm>
                <a:off x="4637057" y="3801878"/>
                <a:ext cx="124560" cy="1065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73FF8CD0-8B84-4B01-9E0A-EC441611C6B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628417" y="3792878"/>
                  <a:ext cx="1422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328FD120-11C9-4959-BA40-FB80C88E08B7}"/>
                    </a:ext>
                  </a:extLst>
                </p14:cNvPr>
                <p14:cNvContentPartPr/>
                <p14:nvPr/>
              </p14:nvContentPartPr>
              <p14:xfrm>
                <a:off x="4832537" y="3773438"/>
                <a:ext cx="90360" cy="12996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328FD120-11C9-4959-BA40-FB80C88E08B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823537" y="3764438"/>
                  <a:ext cx="108000" cy="147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34FED52A-F720-4114-938E-4DCEC0EFC50F}"/>
              </a:ext>
            </a:extLst>
          </p:cNvPr>
          <p:cNvGrpSpPr/>
          <p:nvPr/>
        </p:nvGrpSpPr>
        <p:grpSpPr>
          <a:xfrm>
            <a:off x="945617" y="4056398"/>
            <a:ext cx="428040" cy="231840"/>
            <a:chOff x="945617" y="4056398"/>
            <a:chExt cx="428040" cy="231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442D591A-0698-4488-B821-FCC4CF662C13}"/>
                    </a:ext>
                  </a:extLst>
                </p14:cNvPr>
                <p14:cNvContentPartPr/>
                <p14:nvPr/>
              </p14:nvContentPartPr>
              <p14:xfrm>
                <a:off x="1233617" y="4056398"/>
                <a:ext cx="140040" cy="14148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442D591A-0698-4488-B821-FCC4CF662C13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224617" y="4047398"/>
                  <a:ext cx="15768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A5C9EB78-2BDF-41B3-B8A7-B7410A0E3C74}"/>
                    </a:ext>
                  </a:extLst>
                </p14:cNvPr>
                <p14:cNvContentPartPr/>
                <p14:nvPr/>
              </p14:nvContentPartPr>
              <p14:xfrm>
                <a:off x="1260977" y="4078358"/>
                <a:ext cx="101520" cy="8892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A5C9EB78-2BDF-41B3-B8A7-B7410A0E3C7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251977" y="4069358"/>
                  <a:ext cx="11916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BE38C3A8-DF66-4AE8-8DF3-D6BCB7F09888}"/>
                    </a:ext>
                  </a:extLst>
                </p14:cNvPr>
                <p14:cNvContentPartPr/>
                <p14:nvPr/>
              </p14:nvContentPartPr>
              <p14:xfrm>
                <a:off x="945617" y="4088438"/>
                <a:ext cx="154800" cy="19980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BE38C3A8-DF66-4AE8-8DF3-D6BCB7F09888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936977" y="4079798"/>
                  <a:ext cx="172440" cy="217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3" name="Encre 32">
                <a:extLst>
                  <a:ext uri="{FF2B5EF4-FFF2-40B4-BE49-F238E27FC236}">
                    <a16:creationId xmlns:a16="http://schemas.microsoft.com/office/drawing/2014/main" id="{47450EF0-38A3-48C1-917C-59B39F4978D8}"/>
                  </a:ext>
                </a:extLst>
              </p14:cNvPr>
              <p14:cNvContentPartPr/>
              <p14:nvPr/>
            </p14:nvContentPartPr>
            <p14:xfrm>
              <a:off x="10850657" y="5992118"/>
              <a:ext cx="360" cy="360"/>
            </p14:xfrm>
          </p:contentPart>
        </mc:Choice>
        <mc:Fallback xmlns="">
          <p:pic>
            <p:nvPicPr>
              <p:cNvPr id="33" name="Encre 32">
                <a:extLst>
                  <a:ext uri="{FF2B5EF4-FFF2-40B4-BE49-F238E27FC236}">
                    <a16:creationId xmlns:a16="http://schemas.microsoft.com/office/drawing/2014/main" id="{47450EF0-38A3-48C1-917C-59B39F4978D8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842017" y="5983118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71" name="Groupe 70">
            <a:extLst>
              <a:ext uri="{FF2B5EF4-FFF2-40B4-BE49-F238E27FC236}">
                <a16:creationId xmlns:a16="http://schemas.microsoft.com/office/drawing/2014/main" id="{1170E73D-BEDA-481C-A48A-18130543EE1D}"/>
              </a:ext>
            </a:extLst>
          </p:cNvPr>
          <p:cNvGrpSpPr/>
          <p:nvPr/>
        </p:nvGrpSpPr>
        <p:grpSpPr>
          <a:xfrm>
            <a:off x="8981537" y="2848958"/>
            <a:ext cx="400320" cy="149400"/>
            <a:chOff x="8981537" y="2848958"/>
            <a:chExt cx="400320" cy="149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69" name="Encre 68">
                  <a:extLst>
                    <a:ext uri="{FF2B5EF4-FFF2-40B4-BE49-F238E27FC236}">
                      <a16:creationId xmlns:a16="http://schemas.microsoft.com/office/drawing/2014/main" id="{6861BE48-C976-4331-A410-7ED12E110E2E}"/>
                    </a:ext>
                  </a:extLst>
                </p14:cNvPr>
                <p14:cNvContentPartPr/>
                <p14:nvPr/>
              </p14:nvContentPartPr>
              <p14:xfrm>
                <a:off x="8981537" y="2872358"/>
                <a:ext cx="155880" cy="126000"/>
              </p14:xfrm>
            </p:contentPart>
          </mc:Choice>
          <mc:Fallback xmlns="">
            <p:pic>
              <p:nvPicPr>
                <p:cNvPr id="69" name="Encre 68">
                  <a:extLst>
                    <a:ext uri="{FF2B5EF4-FFF2-40B4-BE49-F238E27FC236}">
                      <a16:creationId xmlns:a16="http://schemas.microsoft.com/office/drawing/2014/main" id="{6861BE48-C976-4331-A410-7ED12E110E2E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972897" y="2863718"/>
                  <a:ext cx="17352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70" name="Encre 69">
                  <a:extLst>
                    <a:ext uri="{FF2B5EF4-FFF2-40B4-BE49-F238E27FC236}">
                      <a16:creationId xmlns:a16="http://schemas.microsoft.com/office/drawing/2014/main" id="{4554D4C6-30DB-4555-9142-935741551DC4}"/>
                    </a:ext>
                  </a:extLst>
                </p14:cNvPr>
                <p14:cNvContentPartPr/>
                <p14:nvPr/>
              </p14:nvContentPartPr>
              <p14:xfrm>
                <a:off x="9190337" y="2848958"/>
                <a:ext cx="191520" cy="144720"/>
              </p14:xfrm>
            </p:contentPart>
          </mc:Choice>
          <mc:Fallback xmlns="">
            <p:pic>
              <p:nvPicPr>
                <p:cNvPr id="70" name="Encre 69">
                  <a:extLst>
                    <a:ext uri="{FF2B5EF4-FFF2-40B4-BE49-F238E27FC236}">
                      <a16:creationId xmlns:a16="http://schemas.microsoft.com/office/drawing/2014/main" id="{4554D4C6-30DB-4555-9142-935741551DC4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181697" y="2840318"/>
                  <a:ext cx="209160" cy="1623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24" name="Espace réservé du contenu 223">
            <a:extLst>
              <a:ext uri="{FF2B5EF4-FFF2-40B4-BE49-F238E27FC236}">
                <a16:creationId xmlns:a16="http://schemas.microsoft.com/office/drawing/2014/main" id="{D282FC71-B271-47B4-9C1E-C72729A9FB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07933" y="2160824"/>
            <a:ext cx="5183188" cy="3684588"/>
          </a:xfrm>
        </p:spPr>
        <p:txBody>
          <a:bodyPr/>
          <a:lstStyle/>
          <a:p>
            <a:pPr marL="0" indent="0">
              <a:buNone/>
            </a:pPr>
            <a:endParaRPr lang="fr-CA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25" name="Encre 224">
                <a:extLst>
                  <a:ext uri="{FF2B5EF4-FFF2-40B4-BE49-F238E27FC236}">
                    <a16:creationId xmlns:a16="http://schemas.microsoft.com/office/drawing/2014/main" id="{03C738B4-C0EF-4BFE-984A-A3FDD11BF75E}"/>
                  </a:ext>
                </a:extLst>
              </p14:cNvPr>
              <p14:cNvContentPartPr/>
              <p14:nvPr/>
            </p14:nvContentPartPr>
            <p14:xfrm>
              <a:off x="4891442" y="5908318"/>
              <a:ext cx="360" cy="360"/>
            </p14:xfrm>
          </p:contentPart>
        </mc:Choice>
        <mc:Fallback xmlns="">
          <p:pic>
            <p:nvPicPr>
              <p:cNvPr id="225" name="Encre 224">
                <a:extLst>
                  <a:ext uri="{FF2B5EF4-FFF2-40B4-BE49-F238E27FC236}">
                    <a16:creationId xmlns:a16="http://schemas.microsoft.com/office/drawing/2014/main" id="{03C738B4-C0EF-4BFE-984A-A3FDD11BF75E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882442" y="589967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31" name="Ellipse 30">
            <a:extLst>
              <a:ext uri="{FF2B5EF4-FFF2-40B4-BE49-F238E27FC236}">
                <a16:creationId xmlns:a16="http://schemas.microsoft.com/office/drawing/2014/main" id="{8C25A785-6D40-40A8-90C5-CF1D30ACAB6F}"/>
              </a:ext>
            </a:extLst>
          </p:cNvPr>
          <p:cNvSpPr/>
          <p:nvPr/>
        </p:nvSpPr>
        <p:spPr>
          <a:xfrm>
            <a:off x="9713541" y="3487958"/>
            <a:ext cx="606116" cy="600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34" name="Encre 33">
                <a:extLst>
                  <a:ext uri="{FF2B5EF4-FFF2-40B4-BE49-F238E27FC236}">
                    <a16:creationId xmlns:a16="http://schemas.microsoft.com/office/drawing/2014/main" id="{7C6FA809-FC29-45F6-86C9-F8683B9362CB}"/>
                  </a:ext>
                </a:extLst>
              </p14:cNvPr>
              <p14:cNvContentPartPr/>
              <p14:nvPr/>
            </p14:nvContentPartPr>
            <p14:xfrm>
              <a:off x="8485457" y="3797558"/>
              <a:ext cx="14760" cy="30960"/>
            </p14:xfrm>
          </p:contentPart>
        </mc:Choice>
        <mc:Fallback xmlns="">
          <p:pic>
            <p:nvPicPr>
              <p:cNvPr id="34" name="Encre 33">
                <a:extLst>
                  <a:ext uri="{FF2B5EF4-FFF2-40B4-BE49-F238E27FC236}">
                    <a16:creationId xmlns:a16="http://schemas.microsoft.com/office/drawing/2014/main" id="{7C6FA809-FC29-45F6-86C9-F8683B9362C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476817" y="3788918"/>
                <a:ext cx="32400" cy="48600"/>
              </a:xfrm>
              <a:prstGeom prst="rect">
                <a:avLst/>
              </a:prstGeom>
            </p:spPr>
          </p:pic>
        </mc:Fallback>
      </mc:AlternateContent>
      <p:grpSp>
        <p:nvGrpSpPr>
          <p:cNvPr id="57" name="Groupe 56">
            <a:extLst>
              <a:ext uri="{FF2B5EF4-FFF2-40B4-BE49-F238E27FC236}">
                <a16:creationId xmlns:a16="http://schemas.microsoft.com/office/drawing/2014/main" id="{13460345-ADB2-4AD8-9E9A-520A8C817CB0}"/>
              </a:ext>
            </a:extLst>
          </p:cNvPr>
          <p:cNvGrpSpPr/>
          <p:nvPr/>
        </p:nvGrpSpPr>
        <p:grpSpPr>
          <a:xfrm>
            <a:off x="6598337" y="3067118"/>
            <a:ext cx="338040" cy="243360"/>
            <a:chOff x="6598337" y="3067118"/>
            <a:chExt cx="338040" cy="24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4" name="Encre 53">
                  <a:extLst>
                    <a:ext uri="{FF2B5EF4-FFF2-40B4-BE49-F238E27FC236}">
                      <a16:creationId xmlns:a16="http://schemas.microsoft.com/office/drawing/2014/main" id="{67DD2E07-F804-4B42-A22F-A6C4E804C61E}"/>
                    </a:ext>
                  </a:extLst>
                </p14:cNvPr>
                <p14:cNvContentPartPr/>
                <p14:nvPr/>
              </p14:nvContentPartPr>
              <p14:xfrm>
                <a:off x="6598337" y="3080078"/>
                <a:ext cx="74520" cy="230400"/>
              </p14:xfrm>
            </p:contentPart>
          </mc:Choice>
          <mc:Fallback xmlns="">
            <p:pic>
              <p:nvPicPr>
                <p:cNvPr id="54" name="Encre 53">
                  <a:extLst>
                    <a:ext uri="{FF2B5EF4-FFF2-40B4-BE49-F238E27FC236}">
                      <a16:creationId xmlns:a16="http://schemas.microsoft.com/office/drawing/2014/main" id="{67DD2E07-F804-4B42-A22F-A6C4E804C61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589337" y="3071078"/>
                  <a:ext cx="9216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55" name="Encre 54">
                  <a:extLst>
                    <a:ext uri="{FF2B5EF4-FFF2-40B4-BE49-F238E27FC236}">
                      <a16:creationId xmlns:a16="http://schemas.microsoft.com/office/drawing/2014/main" id="{CDE29ADF-C508-4539-A344-882635A98862}"/>
                    </a:ext>
                  </a:extLst>
                </p14:cNvPr>
                <p14:cNvContentPartPr/>
                <p14:nvPr/>
              </p14:nvContentPartPr>
              <p14:xfrm>
                <a:off x="6719657" y="3067118"/>
                <a:ext cx="216720" cy="235080"/>
              </p14:xfrm>
            </p:contentPart>
          </mc:Choice>
          <mc:Fallback xmlns="">
            <p:pic>
              <p:nvPicPr>
                <p:cNvPr id="55" name="Encre 54">
                  <a:extLst>
                    <a:ext uri="{FF2B5EF4-FFF2-40B4-BE49-F238E27FC236}">
                      <a16:creationId xmlns:a16="http://schemas.microsoft.com/office/drawing/2014/main" id="{CDE29ADF-C508-4539-A344-882635A9886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6710657" y="3058478"/>
                  <a:ext cx="234360" cy="25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6E6EB199-B216-4C9F-8071-B78CB73D42C0}"/>
                    </a:ext>
                  </a:extLst>
                </p14:cNvPr>
                <p14:cNvContentPartPr/>
                <p14:nvPr/>
              </p14:nvContentPartPr>
              <p14:xfrm>
                <a:off x="6790577" y="3078278"/>
                <a:ext cx="128880" cy="207360"/>
              </p14:xfrm>
            </p:contentPart>
          </mc:Choice>
          <mc:Fallback xmlns=""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6E6EB199-B216-4C9F-8071-B78CB73D42C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781937" y="3069638"/>
                  <a:ext cx="146520" cy="22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CF003365-A49B-4066-9175-BED4579628DF}"/>
              </a:ext>
            </a:extLst>
          </p:cNvPr>
          <p:cNvGrpSpPr/>
          <p:nvPr/>
        </p:nvGrpSpPr>
        <p:grpSpPr>
          <a:xfrm>
            <a:off x="8903057" y="3117878"/>
            <a:ext cx="343800" cy="173880"/>
            <a:chOff x="8903057" y="3117878"/>
            <a:chExt cx="343800" cy="173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72" name="Encre 71">
                  <a:extLst>
                    <a:ext uri="{FF2B5EF4-FFF2-40B4-BE49-F238E27FC236}">
                      <a16:creationId xmlns:a16="http://schemas.microsoft.com/office/drawing/2014/main" id="{96F66F5F-9D4F-47B4-B746-C09DDE709F3A}"/>
                    </a:ext>
                  </a:extLst>
                </p14:cNvPr>
                <p14:cNvContentPartPr/>
                <p14:nvPr/>
              </p14:nvContentPartPr>
              <p14:xfrm>
                <a:off x="8903057" y="3155678"/>
                <a:ext cx="171360" cy="114480"/>
              </p14:xfrm>
            </p:contentPart>
          </mc:Choice>
          <mc:Fallback xmlns="">
            <p:pic>
              <p:nvPicPr>
                <p:cNvPr id="72" name="Encre 71">
                  <a:extLst>
                    <a:ext uri="{FF2B5EF4-FFF2-40B4-BE49-F238E27FC236}">
                      <a16:creationId xmlns:a16="http://schemas.microsoft.com/office/drawing/2014/main" id="{96F66F5F-9D4F-47B4-B746-C09DDE709F3A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894417" y="3146678"/>
                  <a:ext cx="18900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73" name="Encre 72">
                  <a:extLst>
                    <a:ext uri="{FF2B5EF4-FFF2-40B4-BE49-F238E27FC236}">
                      <a16:creationId xmlns:a16="http://schemas.microsoft.com/office/drawing/2014/main" id="{996E65AB-552E-4A30-BDA9-EA7CD0159D59}"/>
                    </a:ext>
                  </a:extLst>
                </p14:cNvPr>
                <p14:cNvContentPartPr/>
                <p14:nvPr/>
              </p14:nvContentPartPr>
              <p14:xfrm>
                <a:off x="9232817" y="3117878"/>
                <a:ext cx="14040" cy="173880"/>
              </p14:xfrm>
            </p:contentPart>
          </mc:Choice>
          <mc:Fallback xmlns="">
            <p:pic>
              <p:nvPicPr>
                <p:cNvPr id="73" name="Encre 72">
                  <a:extLst>
                    <a:ext uri="{FF2B5EF4-FFF2-40B4-BE49-F238E27FC236}">
                      <a16:creationId xmlns:a16="http://schemas.microsoft.com/office/drawing/2014/main" id="{996E65AB-552E-4A30-BDA9-EA7CD0159D59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9223817" y="3109238"/>
                  <a:ext cx="31680" cy="19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8168A4CA-940B-4A4F-8AE3-5B89CB8547D2}"/>
              </a:ext>
            </a:extLst>
          </p:cNvPr>
          <p:cNvGrpSpPr/>
          <p:nvPr/>
        </p:nvGrpSpPr>
        <p:grpSpPr>
          <a:xfrm>
            <a:off x="9088097" y="4284638"/>
            <a:ext cx="484920" cy="225000"/>
            <a:chOff x="9088097" y="4284638"/>
            <a:chExt cx="484920" cy="225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75" name="Encre 74">
                  <a:extLst>
                    <a:ext uri="{FF2B5EF4-FFF2-40B4-BE49-F238E27FC236}">
                      <a16:creationId xmlns:a16="http://schemas.microsoft.com/office/drawing/2014/main" id="{A8A9415E-E310-4839-9B57-E731E5B66B55}"/>
                    </a:ext>
                  </a:extLst>
                </p14:cNvPr>
                <p14:cNvContentPartPr/>
                <p14:nvPr/>
              </p14:nvContentPartPr>
              <p14:xfrm>
                <a:off x="9088097" y="4297238"/>
                <a:ext cx="113040" cy="212400"/>
              </p14:xfrm>
            </p:contentPart>
          </mc:Choice>
          <mc:Fallback xmlns="">
            <p:pic>
              <p:nvPicPr>
                <p:cNvPr id="75" name="Encre 74">
                  <a:extLst>
                    <a:ext uri="{FF2B5EF4-FFF2-40B4-BE49-F238E27FC236}">
                      <a16:creationId xmlns:a16="http://schemas.microsoft.com/office/drawing/2014/main" id="{A8A9415E-E310-4839-9B57-E731E5B66B55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9079457" y="4288238"/>
                  <a:ext cx="1306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76" name="Encre 75">
                  <a:extLst>
                    <a:ext uri="{FF2B5EF4-FFF2-40B4-BE49-F238E27FC236}">
                      <a16:creationId xmlns:a16="http://schemas.microsoft.com/office/drawing/2014/main" id="{877A9F2E-E3CA-4DAA-9EB4-FF1AD07A4C9E}"/>
                    </a:ext>
                  </a:extLst>
                </p14:cNvPr>
                <p14:cNvContentPartPr/>
                <p14:nvPr/>
              </p14:nvContentPartPr>
              <p14:xfrm>
                <a:off x="9344777" y="4284638"/>
                <a:ext cx="228240" cy="181800"/>
              </p14:xfrm>
            </p:contentPart>
          </mc:Choice>
          <mc:Fallback xmlns="">
            <p:pic>
              <p:nvPicPr>
                <p:cNvPr id="76" name="Encre 75">
                  <a:extLst>
                    <a:ext uri="{FF2B5EF4-FFF2-40B4-BE49-F238E27FC236}">
                      <a16:creationId xmlns:a16="http://schemas.microsoft.com/office/drawing/2014/main" id="{877A9F2E-E3CA-4DAA-9EB4-FF1AD07A4C9E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335777" y="4275998"/>
                  <a:ext cx="245880" cy="19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78" name="Encre 77">
                <a:extLst>
                  <a:ext uri="{FF2B5EF4-FFF2-40B4-BE49-F238E27FC236}">
                    <a16:creationId xmlns:a16="http://schemas.microsoft.com/office/drawing/2014/main" id="{7DD2F6CC-50FB-407C-8AB4-7CA7BB6B873A}"/>
                  </a:ext>
                </a:extLst>
              </p14:cNvPr>
              <p14:cNvContentPartPr/>
              <p14:nvPr/>
            </p14:nvContentPartPr>
            <p14:xfrm>
              <a:off x="8321297" y="3741038"/>
              <a:ext cx="177120" cy="168480"/>
            </p14:xfrm>
          </p:contentPart>
        </mc:Choice>
        <mc:Fallback xmlns="">
          <p:pic>
            <p:nvPicPr>
              <p:cNvPr id="78" name="Encre 77">
                <a:extLst>
                  <a:ext uri="{FF2B5EF4-FFF2-40B4-BE49-F238E27FC236}">
                    <a16:creationId xmlns:a16="http://schemas.microsoft.com/office/drawing/2014/main" id="{7DD2F6CC-50FB-407C-8AB4-7CA7BB6B873A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8312297" y="3732398"/>
                <a:ext cx="194760" cy="1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80" name="Encre 79">
                <a:extLst>
                  <a:ext uri="{FF2B5EF4-FFF2-40B4-BE49-F238E27FC236}">
                    <a16:creationId xmlns:a16="http://schemas.microsoft.com/office/drawing/2014/main" id="{74F0AC53-BB1F-46DC-8E32-B179D232D91E}"/>
                  </a:ext>
                </a:extLst>
              </p14:cNvPr>
              <p14:cNvContentPartPr/>
              <p14:nvPr/>
            </p14:nvContentPartPr>
            <p14:xfrm>
              <a:off x="9951377" y="3692438"/>
              <a:ext cx="32040" cy="205920"/>
            </p14:xfrm>
          </p:contentPart>
        </mc:Choice>
        <mc:Fallback xmlns="">
          <p:pic>
            <p:nvPicPr>
              <p:cNvPr id="80" name="Encre 79">
                <a:extLst>
                  <a:ext uri="{FF2B5EF4-FFF2-40B4-BE49-F238E27FC236}">
                    <a16:creationId xmlns:a16="http://schemas.microsoft.com/office/drawing/2014/main" id="{74F0AC53-BB1F-46DC-8E32-B179D232D91E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9942737" y="3683798"/>
                <a:ext cx="49680" cy="223560"/>
              </a:xfrm>
              <a:prstGeom prst="rect">
                <a:avLst/>
              </a:prstGeom>
            </p:spPr>
          </p:pic>
        </mc:Fallback>
      </mc:AlternateContent>
      <p:cxnSp>
        <p:nvCxnSpPr>
          <p:cNvPr id="107" name="Connecteur : en arc 106">
            <a:extLst>
              <a:ext uri="{FF2B5EF4-FFF2-40B4-BE49-F238E27FC236}">
                <a16:creationId xmlns:a16="http://schemas.microsoft.com/office/drawing/2014/main" id="{470F3843-5DF4-45BF-8126-D35402FFDCDB}"/>
              </a:ext>
            </a:extLst>
          </p:cNvPr>
          <p:cNvCxnSpPr>
            <a:cxnSpLocks/>
            <a:stCxn id="31" idx="7"/>
            <a:endCxn id="31" idx="6"/>
          </p:cNvCxnSpPr>
          <p:nvPr/>
        </p:nvCxnSpPr>
        <p:spPr>
          <a:xfrm rot="16200000" flipH="1">
            <a:off x="10169124" y="3637665"/>
            <a:ext cx="212302" cy="88764"/>
          </a:xfrm>
          <a:prstGeom prst="curvedConnector4">
            <a:avLst>
              <a:gd name="adj1" fmla="val -149098"/>
              <a:gd name="adj2" fmla="val 1187541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123" name="Encre 122">
                <a:extLst>
                  <a:ext uri="{FF2B5EF4-FFF2-40B4-BE49-F238E27FC236}">
                    <a16:creationId xmlns:a16="http://schemas.microsoft.com/office/drawing/2014/main" id="{9BC02C50-BACF-4383-BE52-110CAE48891F}"/>
                  </a:ext>
                </a:extLst>
              </p14:cNvPr>
              <p14:cNvContentPartPr/>
              <p14:nvPr/>
            </p14:nvContentPartPr>
            <p14:xfrm>
              <a:off x="10944617" y="3886478"/>
              <a:ext cx="51840" cy="16200"/>
            </p14:xfrm>
          </p:contentPart>
        </mc:Choice>
        <mc:Fallback xmlns="">
          <p:pic>
            <p:nvPicPr>
              <p:cNvPr id="123" name="Encre 122">
                <a:extLst>
                  <a:ext uri="{FF2B5EF4-FFF2-40B4-BE49-F238E27FC236}">
                    <a16:creationId xmlns:a16="http://schemas.microsoft.com/office/drawing/2014/main" id="{9BC02C50-BACF-4383-BE52-110CAE48891F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0935977" y="3877838"/>
                <a:ext cx="69480" cy="33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30" name="Groupe 129">
            <a:extLst>
              <a:ext uri="{FF2B5EF4-FFF2-40B4-BE49-F238E27FC236}">
                <a16:creationId xmlns:a16="http://schemas.microsoft.com/office/drawing/2014/main" id="{E0352C12-954E-46E6-8E69-1896D1DF7676}"/>
              </a:ext>
            </a:extLst>
          </p:cNvPr>
          <p:cNvGrpSpPr/>
          <p:nvPr/>
        </p:nvGrpSpPr>
        <p:grpSpPr>
          <a:xfrm>
            <a:off x="10641900" y="3865320"/>
            <a:ext cx="397800" cy="389160"/>
            <a:chOff x="10641900" y="3865320"/>
            <a:chExt cx="397800" cy="389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128" name="Encre 127">
                  <a:extLst>
                    <a:ext uri="{FF2B5EF4-FFF2-40B4-BE49-F238E27FC236}">
                      <a16:creationId xmlns:a16="http://schemas.microsoft.com/office/drawing/2014/main" id="{6DE5FA98-462A-47DF-B292-5CECD31E2AB2}"/>
                    </a:ext>
                  </a:extLst>
                </p14:cNvPr>
                <p14:cNvContentPartPr/>
                <p14:nvPr/>
              </p14:nvContentPartPr>
              <p14:xfrm>
                <a:off x="10641900" y="3865320"/>
                <a:ext cx="397800" cy="359280"/>
              </p14:xfrm>
            </p:contentPart>
          </mc:Choice>
          <mc:Fallback xmlns="">
            <p:pic>
              <p:nvPicPr>
                <p:cNvPr id="128" name="Encre 127">
                  <a:extLst>
                    <a:ext uri="{FF2B5EF4-FFF2-40B4-BE49-F238E27FC236}">
                      <a16:creationId xmlns:a16="http://schemas.microsoft.com/office/drawing/2014/main" id="{6DE5FA98-462A-47DF-B292-5CECD31E2AB2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0632900" y="3856320"/>
                  <a:ext cx="415440" cy="37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129" name="Encre 128">
                  <a:extLst>
                    <a:ext uri="{FF2B5EF4-FFF2-40B4-BE49-F238E27FC236}">
                      <a16:creationId xmlns:a16="http://schemas.microsoft.com/office/drawing/2014/main" id="{A76BC01B-7F40-4687-AAB6-6BB3B52D9708}"/>
                    </a:ext>
                  </a:extLst>
                </p14:cNvPr>
                <p14:cNvContentPartPr/>
                <p14:nvPr/>
              </p14:nvContentPartPr>
              <p14:xfrm>
                <a:off x="10665300" y="3925440"/>
                <a:ext cx="169560" cy="329040"/>
              </p14:xfrm>
            </p:contentPart>
          </mc:Choice>
          <mc:Fallback xmlns="">
            <p:pic>
              <p:nvPicPr>
                <p:cNvPr id="129" name="Encre 128">
                  <a:extLst>
                    <a:ext uri="{FF2B5EF4-FFF2-40B4-BE49-F238E27FC236}">
                      <a16:creationId xmlns:a16="http://schemas.microsoft.com/office/drawing/2014/main" id="{A76BC01B-7F40-4687-AAB6-6BB3B52D9708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0656300" y="3916440"/>
                  <a:ext cx="187200" cy="34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3" name="Groupe 132">
            <a:extLst>
              <a:ext uri="{FF2B5EF4-FFF2-40B4-BE49-F238E27FC236}">
                <a16:creationId xmlns:a16="http://schemas.microsoft.com/office/drawing/2014/main" id="{A42EBE07-AC1B-4A31-AB2B-16374E968F17}"/>
              </a:ext>
            </a:extLst>
          </p:cNvPr>
          <p:cNvGrpSpPr/>
          <p:nvPr/>
        </p:nvGrpSpPr>
        <p:grpSpPr>
          <a:xfrm>
            <a:off x="11171460" y="3883320"/>
            <a:ext cx="127800" cy="346680"/>
            <a:chOff x="11171460" y="3883320"/>
            <a:chExt cx="127800" cy="34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131" name="Encre 130">
                  <a:extLst>
                    <a:ext uri="{FF2B5EF4-FFF2-40B4-BE49-F238E27FC236}">
                      <a16:creationId xmlns:a16="http://schemas.microsoft.com/office/drawing/2014/main" id="{7B0C7185-F8E7-428E-950D-0626C8C14114}"/>
                    </a:ext>
                  </a:extLst>
                </p14:cNvPr>
                <p14:cNvContentPartPr/>
                <p14:nvPr/>
              </p14:nvContentPartPr>
              <p14:xfrm>
                <a:off x="11180100" y="3883320"/>
                <a:ext cx="110160" cy="332280"/>
              </p14:xfrm>
            </p:contentPart>
          </mc:Choice>
          <mc:Fallback xmlns="">
            <p:pic>
              <p:nvPicPr>
                <p:cNvPr id="131" name="Encre 130">
                  <a:extLst>
                    <a:ext uri="{FF2B5EF4-FFF2-40B4-BE49-F238E27FC236}">
                      <a16:creationId xmlns:a16="http://schemas.microsoft.com/office/drawing/2014/main" id="{7B0C7185-F8E7-428E-950D-0626C8C1411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1171460" y="3874680"/>
                  <a:ext cx="127800" cy="34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132" name="Encre 131">
                  <a:extLst>
                    <a:ext uri="{FF2B5EF4-FFF2-40B4-BE49-F238E27FC236}">
                      <a16:creationId xmlns:a16="http://schemas.microsoft.com/office/drawing/2014/main" id="{6E07892B-AC76-4145-ABB9-372619E2CAF4}"/>
                    </a:ext>
                  </a:extLst>
                </p14:cNvPr>
                <p14:cNvContentPartPr/>
                <p14:nvPr/>
              </p14:nvContentPartPr>
              <p14:xfrm>
                <a:off x="11171460" y="3958920"/>
                <a:ext cx="127800" cy="271080"/>
              </p14:xfrm>
            </p:contentPart>
          </mc:Choice>
          <mc:Fallback xmlns="">
            <p:pic>
              <p:nvPicPr>
                <p:cNvPr id="132" name="Encre 131">
                  <a:extLst>
                    <a:ext uri="{FF2B5EF4-FFF2-40B4-BE49-F238E27FC236}">
                      <a16:creationId xmlns:a16="http://schemas.microsoft.com/office/drawing/2014/main" id="{6E07892B-AC76-4145-ABB9-372619E2CAF4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1162820" y="3949920"/>
                  <a:ext cx="145440" cy="28872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27" name="Ellipse 226">
            <a:extLst>
              <a:ext uri="{FF2B5EF4-FFF2-40B4-BE49-F238E27FC236}">
                <a16:creationId xmlns:a16="http://schemas.microsoft.com/office/drawing/2014/main" id="{561615D5-0AD5-42E9-82B3-DF710405FBA4}"/>
              </a:ext>
            </a:extLst>
          </p:cNvPr>
          <p:cNvSpPr/>
          <p:nvPr/>
        </p:nvSpPr>
        <p:spPr>
          <a:xfrm>
            <a:off x="9728406" y="3467621"/>
            <a:ext cx="606116" cy="600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highlight>
                  <a:srgbClr val="FFFF00"/>
                </a:highlight>
              </a:rPr>
              <a:t>1</a:t>
            </a:r>
          </a:p>
        </p:txBody>
      </p:sp>
      <p:sp>
        <p:nvSpPr>
          <p:cNvPr id="228" name="Ellipse 227">
            <a:extLst>
              <a:ext uri="{FF2B5EF4-FFF2-40B4-BE49-F238E27FC236}">
                <a16:creationId xmlns:a16="http://schemas.microsoft.com/office/drawing/2014/main" id="{AB6DB02C-C3B9-4EC9-A93F-3118A458851B}"/>
              </a:ext>
            </a:extLst>
          </p:cNvPr>
          <p:cNvSpPr/>
          <p:nvPr/>
        </p:nvSpPr>
        <p:spPr>
          <a:xfrm>
            <a:off x="8157150" y="3548978"/>
            <a:ext cx="606116" cy="600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400" dirty="0">
                <a:solidFill>
                  <a:srgbClr val="C00000"/>
                </a:solidFill>
                <a:highlight>
                  <a:srgbClr val="FFFF00"/>
                </a:highlight>
              </a:rPr>
              <a:t>0</a:t>
            </a:r>
          </a:p>
        </p:txBody>
      </p:sp>
      <p:cxnSp>
        <p:nvCxnSpPr>
          <p:cNvPr id="232" name="Connecteur : en arc 231">
            <a:extLst>
              <a:ext uri="{FF2B5EF4-FFF2-40B4-BE49-F238E27FC236}">
                <a16:creationId xmlns:a16="http://schemas.microsoft.com/office/drawing/2014/main" id="{D2D8ABB2-AD63-4F44-BD21-2E815EA47426}"/>
              </a:ext>
            </a:extLst>
          </p:cNvPr>
          <p:cNvCxnSpPr>
            <a:stCxn id="228" idx="1"/>
            <a:endCxn id="228" idx="2"/>
          </p:cNvCxnSpPr>
          <p:nvPr/>
        </p:nvCxnSpPr>
        <p:spPr>
          <a:xfrm rot="16200000" flipH="1" flipV="1">
            <a:off x="8095381" y="3698685"/>
            <a:ext cx="212302" cy="88764"/>
          </a:xfrm>
          <a:prstGeom prst="curvedConnector4">
            <a:avLst>
              <a:gd name="adj1" fmla="val -149098"/>
              <a:gd name="adj2" fmla="val 1218903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2" name="Connecteur droit avec flèche 241">
            <a:extLst>
              <a:ext uri="{FF2B5EF4-FFF2-40B4-BE49-F238E27FC236}">
                <a16:creationId xmlns:a16="http://schemas.microsoft.com/office/drawing/2014/main" id="{AB4314A9-96D4-4558-ADF2-D8F626AF401B}"/>
              </a:ext>
            </a:extLst>
          </p:cNvPr>
          <p:cNvCxnSpPr>
            <a:stCxn id="228" idx="7"/>
            <a:endCxn id="227" idx="1"/>
          </p:cNvCxnSpPr>
          <p:nvPr/>
        </p:nvCxnSpPr>
        <p:spPr>
          <a:xfrm flipV="1">
            <a:off x="8674502" y="3555559"/>
            <a:ext cx="1142668" cy="813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4" name="Connecteur droit avec flèche 243">
            <a:extLst>
              <a:ext uri="{FF2B5EF4-FFF2-40B4-BE49-F238E27FC236}">
                <a16:creationId xmlns:a16="http://schemas.microsoft.com/office/drawing/2014/main" id="{C7468600-D24F-4463-ACC9-8AEBED2DC8A5}"/>
              </a:ext>
            </a:extLst>
          </p:cNvPr>
          <p:cNvCxnSpPr>
            <a:stCxn id="227" idx="3"/>
            <a:endCxn id="228" idx="5"/>
          </p:cNvCxnSpPr>
          <p:nvPr/>
        </p:nvCxnSpPr>
        <p:spPr>
          <a:xfrm flipH="1">
            <a:off x="8674502" y="3980163"/>
            <a:ext cx="1142668" cy="813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183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BFDC49-9439-4932-8478-5831AD5C7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Bascule Q=D, S≠R</a:t>
            </a:r>
          </a:p>
        </p:txBody>
      </p:sp>
      <p:pic>
        <p:nvPicPr>
          <p:cNvPr id="1026" name="Picture 2" descr="BASCULES SYNCHRONES - BASCULE &quot;D&quot; DE STRUCTURE MAÎTRE ESCLAVE - DIVISEUR DE  FRÉQUENCE PAR 2">
            <a:extLst>
              <a:ext uri="{FF2B5EF4-FFF2-40B4-BE49-F238E27FC236}">
                <a16:creationId xmlns:a16="http://schemas.microsoft.com/office/drawing/2014/main" id="{6D450DA0-1EE5-4916-8A7E-7E972E31E09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061" y="1333081"/>
            <a:ext cx="5873305" cy="299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lip-Flops">
            <a:extLst>
              <a:ext uri="{FF2B5EF4-FFF2-40B4-BE49-F238E27FC236}">
                <a16:creationId xmlns:a16="http://schemas.microsoft.com/office/drawing/2014/main" id="{7AF690A2-2F05-4082-BF29-B591B2EDF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81" y="1380619"/>
            <a:ext cx="3481235" cy="188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45FD9B0A-6793-4AEF-959C-1D99AC71B2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782595"/>
              </p:ext>
            </p:extLst>
          </p:nvPr>
        </p:nvGraphicFramePr>
        <p:xfrm>
          <a:off x="7253207" y="3725990"/>
          <a:ext cx="2748366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6122">
                  <a:extLst>
                    <a:ext uri="{9D8B030D-6E8A-4147-A177-3AD203B41FA5}">
                      <a16:colId xmlns:a16="http://schemas.microsoft.com/office/drawing/2014/main" val="3864345807"/>
                    </a:ext>
                  </a:extLst>
                </a:gridCol>
                <a:gridCol w="916122">
                  <a:extLst>
                    <a:ext uri="{9D8B030D-6E8A-4147-A177-3AD203B41FA5}">
                      <a16:colId xmlns:a16="http://schemas.microsoft.com/office/drawing/2014/main" val="1326695202"/>
                    </a:ext>
                  </a:extLst>
                </a:gridCol>
                <a:gridCol w="916122">
                  <a:extLst>
                    <a:ext uri="{9D8B030D-6E8A-4147-A177-3AD203B41FA5}">
                      <a16:colId xmlns:a16="http://schemas.microsoft.com/office/drawing/2014/main" val="4177194430"/>
                    </a:ext>
                  </a:extLst>
                </a:gridCol>
              </a:tblGrid>
              <a:tr h="360902">
                <a:tc>
                  <a:txBody>
                    <a:bodyPr/>
                    <a:lstStyle/>
                    <a:p>
                      <a:r>
                        <a:rPr lang="fr-CA" dirty="0" err="1"/>
                        <a:t>Clock</a:t>
                      </a:r>
                      <a:r>
                        <a:rPr lang="fr-CA" dirty="0"/>
                        <a:t> (C)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Q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987832"/>
                  </a:ext>
                </a:extLst>
              </a:tr>
              <a:tr h="360902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b="1" dirty="0"/>
                        <a:t>Q</a:t>
                      </a:r>
                      <a:r>
                        <a:rPr lang="fr-CA" sz="2000" b="1" baseline="30000" dirty="0"/>
                        <a:t>-</a:t>
                      </a:r>
                      <a:endParaRPr lang="fr-C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528069"/>
                  </a:ext>
                </a:extLst>
              </a:tr>
              <a:tr h="360902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770476"/>
                  </a:ext>
                </a:extLst>
              </a:tr>
              <a:tr h="360902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797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156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73D5A4-4462-47BF-9638-FA512AD0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sz="2700" dirty="0"/>
              <a:t> </a:t>
            </a:r>
            <a:r>
              <a:rPr lang="fr-CA" sz="2700" dirty="0">
                <a:solidFill>
                  <a:srgbClr val="C00000"/>
                </a:solidFill>
              </a:rPr>
              <a:t>Action de l’horloge:</a:t>
            </a:r>
            <a:br>
              <a:rPr lang="fr-CA" sz="2700" dirty="0">
                <a:solidFill>
                  <a:srgbClr val="C00000"/>
                </a:solidFill>
              </a:rPr>
            </a:br>
            <a:r>
              <a:rPr lang="fr-CA" sz="2700" dirty="0">
                <a:solidFill>
                  <a:srgbClr val="C00000"/>
                </a:solidFill>
              </a:rPr>
              <a:t> Cas 1: action durant la présence de l’horloge (E)</a:t>
            </a:r>
            <a:br>
              <a:rPr lang="fr-CA" sz="2700" dirty="0">
                <a:solidFill>
                  <a:srgbClr val="C00000"/>
                </a:solidFill>
              </a:rPr>
            </a:br>
            <a:r>
              <a:rPr lang="fr-CA" sz="2700" dirty="0">
                <a:solidFill>
                  <a:srgbClr val="C00000"/>
                </a:solidFill>
              </a:rPr>
              <a:t>La Sortie varie avec la variation de l’entrée (une situation pas souhaitable)</a:t>
            </a:r>
            <a:r>
              <a:rPr lang="fr-CA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48C1552-4DD1-486D-808D-3554AD8181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CA" dirty="0"/>
          </a:p>
        </p:txBody>
      </p:sp>
      <p:pic>
        <p:nvPicPr>
          <p:cNvPr id="2050" name="Picture 2" descr="Regular D latch response">
            <a:extLst>
              <a:ext uri="{FF2B5EF4-FFF2-40B4-BE49-F238E27FC236}">
                <a16:creationId xmlns:a16="http://schemas.microsoft.com/office/drawing/2014/main" id="{5E1F5E2C-0B8C-4087-A151-B4901C2C9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295" y="1906237"/>
            <a:ext cx="5527487" cy="458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34671A6C-3EDB-4C32-827F-6C4B67155611}"/>
              </a:ext>
            </a:extLst>
          </p:cNvPr>
          <p:cNvGrpSpPr/>
          <p:nvPr/>
        </p:nvGrpSpPr>
        <p:grpSpPr>
          <a:xfrm>
            <a:off x="2034156" y="3408266"/>
            <a:ext cx="1441080" cy="504360"/>
            <a:chOff x="2034156" y="3408266"/>
            <a:chExt cx="1441080" cy="504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" name="Encre 2">
                  <a:extLst>
                    <a:ext uri="{FF2B5EF4-FFF2-40B4-BE49-F238E27FC236}">
                      <a16:creationId xmlns:a16="http://schemas.microsoft.com/office/drawing/2014/main" id="{84349C40-321A-4E4B-8BC3-4D05D16ABF96}"/>
                    </a:ext>
                  </a:extLst>
                </p14:cNvPr>
                <p14:cNvContentPartPr/>
                <p14:nvPr/>
              </p14:nvContentPartPr>
              <p14:xfrm>
                <a:off x="2705556" y="3837026"/>
                <a:ext cx="635760" cy="25920"/>
              </p14:xfrm>
            </p:contentPart>
          </mc:Choice>
          <mc:Fallback>
            <p:pic>
              <p:nvPicPr>
                <p:cNvPr id="3" name="Encre 2">
                  <a:extLst>
                    <a:ext uri="{FF2B5EF4-FFF2-40B4-BE49-F238E27FC236}">
                      <a16:creationId xmlns:a16="http://schemas.microsoft.com/office/drawing/2014/main" id="{84349C40-321A-4E4B-8BC3-4D05D16ABF96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696916" y="3828386"/>
                  <a:ext cx="65340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49C790A0-3E8A-40A1-A608-3E4419903C68}"/>
                    </a:ext>
                  </a:extLst>
                </p14:cNvPr>
                <p14:cNvContentPartPr/>
                <p14:nvPr/>
              </p14:nvContentPartPr>
              <p14:xfrm>
                <a:off x="3156636" y="3687626"/>
                <a:ext cx="318600" cy="225000"/>
              </p14:xfrm>
            </p:contentPart>
          </mc:Choice>
          <mc:Fallback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49C790A0-3E8A-40A1-A608-3E4419903C6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147636" y="3678986"/>
                  <a:ext cx="33624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7" name="Encre 6">
                  <a:extLst>
                    <a:ext uri="{FF2B5EF4-FFF2-40B4-BE49-F238E27FC236}">
                      <a16:creationId xmlns:a16="http://schemas.microsoft.com/office/drawing/2014/main" id="{D3EDB9BC-6132-4092-A754-8C326F2611D7}"/>
                    </a:ext>
                  </a:extLst>
                </p14:cNvPr>
                <p14:cNvContentPartPr/>
                <p14:nvPr/>
              </p14:nvContentPartPr>
              <p14:xfrm>
                <a:off x="2034156" y="3504026"/>
                <a:ext cx="231120" cy="151560"/>
              </p14:xfrm>
            </p:contentPart>
          </mc:Choice>
          <mc:Fallback>
            <p:pic>
              <p:nvPicPr>
                <p:cNvPr id="7" name="Encre 6">
                  <a:extLst>
                    <a:ext uri="{FF2B5EF4-FFF2-40B4-BE49-F238E27FC236}">
                      <a16:creationId xmlns:a16="http://schemas.microsoft.com/office/drawing/2014/main" id="{D3EDB9BC-6132-4092-A754-8C326F2611D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025516" y="3495386"/>
                  <a:ext cx="24876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99CE5EA9-F36E-4D75-A174-C0193EC6BE7A}"/>
                    </a:ext>
                  </a:extLst>
                </p14:cNvPr>
                <p14:cNvContentPartPr/>
                <p14:nvPr/>
              </p14:nvContentPartPr>
              <p14:xfrm>
                <a:off x="2457876" y="3408266"/>
                <a:ext cx="255600" cy="237600"/>
              </p14:xfrm>
            </p:contentPart>
          </mc:Choice>
          <mc:Fallback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99CE5EA9-F36E-4D75-A174-C0193EC6BE7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449236" y="3399626"/>
                  <a:ext cx="27324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64547F11-09A1-41EC-B578-45182F68B412}"/>
                    </a:ext>
                  </a:extLst>
                </p14:cNvPr>
                <p14:cNvContentPartPr/>
                <p14:nvPr/>
              </p14:nvContentPartPr>
              <p14:xfrm>
                <a:off x="2572356" y="3563786"/>
                <a:ext cx="133560" cy="162000"/>
              </p14:xfrm>
            </p:contentPart>
          </mc:Choice>
          <mc:Fallback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64547F11-09A1-41EC-B578-45182F68B41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563716" y="3554786"/>
                  <a:ext cx="151200" cy="179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704588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7352E-0579-4EF6-89F1-008CE1387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63325"/>
            <a:ext cx="10515600" cy="1325563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Bascule D, Diagramme du temps, graphe de transition</a:t>
            </a:r>
          </a:p>
        </p:txBody>
      </p:sp>
      <p:pic>
        <p:nvPicPr>
          <p:cNvPr id="2050" name="Picture 2" descr="Les bascules">
            <a:extLst>
              <a:ext uri="{FF2B5EF4-FFF2-40B4-BE49-F238E27FC236}">
                <a16:creationId xmlns:a16="http://schemas.microsoft.com/office/drawing/2014/main" id="{239D1575-0F2A-4790-B075-0C905981CF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92" y="1859280"/>
            <a:ext cx="5106609" cy="478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igital Circuits and Systems - Circuits i Sistemes Digitals (CSD) - EETAC -  UPC">
            <a:extLst>
              <a:ext uri="{FF2B5EF4-FFF2-40B4-BE49-F238E27FC236}">
                <a16:creationId xmlns:a16="http://schemas.microsoft.com/office/drawing/2014/main" id="{DC16EE3E-5AC6-48DF-8873-5C321D1FC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025" y="1685878"/>
            <a:ext cx="2753933" cy="204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195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18F74A-51F0-4B5F-A4B3-4FDF2FA3A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Maitre-esclave; Bascule D</a:t>
            </a:r>
          </a:p>
        </p:txBody>
      </p:sp>
      <p:pic>
        <p:nvPicPr>
          <p:cNvPr id="1026" name="Picture 2" descr="Master-Slave D flip fop - Electrical Engineering Stack Exchange">
            <a:extLst>
              <a:ext uri="{FF2B5EF4-FFF2-40B4-BE49-F238E27FC236}">
                <a16:creationId xmlns:a16="http://schemas.microsoft.com/office/drawing/2014/main" id="{46C924B9-57DE-4B20-A119-D29903A40A5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885" y="1825625"/>
            <a:ext cx="725223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3082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01F47A-E34F-4515-B3CA-EFFE73197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Bascule JK</a:t>
            </a:r>
          </a:p>
        </p:txBody>
      </p:sp>
      <p:pic>
        <p:nvPicPr>
          <p:cNvPr id="1026" name="Picture 2" descr="Bascule &quot;JK&quot; en électronique">
            <a:extLst>
              <a:ext uri="{FF2B5EF4-FFF2-40B4-BE49-F238E27FC236}">
                <a16:creationId xmlns:a16="http://schemas.microsoft.com/office/drawing/2014/main" id="{4965C032-F93A-4B16-8EA8-A385B7EC185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911" y="1834830"/>
            <a:ext cx="6878309" cy="364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153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E08FBD-0DB4-42AD-823B-33E67ADB7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/>
              <a:t>Table de vérité de la bascule JK</a:t>
            </a:r>
          </a:p>
        </p:txBody>
      </p:sp>
      <p:graphicFrame>
        <p:nvGraphicFramePr>
          <p:cNvPr id="7" name="Tableau 7">
            <a:extLst>
              <a:ext uri="{FF2B5EF4-FFF2-40B4-BE49-F238E27FC236}">
                <a16:creationId xmlns:a16="http://schemas.microsoft.com/office/drawing/2014/main" id="{3B85BF8B-FD1B-4B5D-86A3-230BF47D0D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047672"/>
              </p:ext>
            </p:extLst>
          </p:nvPr>
        </p:nvGraphicFramePr>
        <p:xfrm>
          <a:off x="904240" y="2339340"/>
          <a:ext cx="514350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980">
                  <a:extLst>
                    <a:ext uri="{9D8B030D-6E8A-4147-A177-3AD203B41FA5}">
                      <a16:colId xmlns:a16="http://schemas.microsoft.com/office/drawing/2014/main" val="208497090"/>
                    </a:ext>
                  </a:extLst>
                </a:gridCol>
                <a:gridCol w="820420">
                  <a:extLst>
                    <a:ext uri="{9D8B030D-6E8A-4147-A177-3AD203B41FA5}">
                      <a16:colId xmlns:a16="http://schemas.microsoft.com/office/drawing/2014/main" val="2968042032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408296106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4034757657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921164418"/>
                    </a:ext>
                  </a:extLst>
                </a:gridCol>
              </a:tblGrid>
              <a:tr h="521208">
                <a:tc>
                  <a:txBody>
                    <a:bodyPr/>
                    <a:lstStyle/>
                    <a:p>
                      <a:r>
                        <a:rPr lang="fr-CA" sz="3600" dirty="0"/>
                        <a:t>Q</a:t>
                      </a:r>
                      <a:r>
                        <a:rPr lang="fr-CA" sz="3600" baseline="30000" dirty="0"/>
                        <a:t>- </a:t>
                      </a:r>
                      <a:r>
                        <a:rPr lang="fr-CA" sz="3600" baseline="0" dirty="0"/>
                        <a:t>\JK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00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01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11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10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00480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fr-CA" sz="3600" dirty="0"/>
                        <a:t>0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6622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fr-CA" sz="3600" dirty="0"/>
                        <a:t>1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3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27555"/>
                  </a:ext>
                </a:extLst>
              </a:tr>
            </a:tbl>
          </a:graphicData>
        </a:graphic>
      </p:graphicFrame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2E0E25BA-2E46-41B9-A541-305AF23223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021745"/>
              </p:ext>
            </p:extLst>
          </p:nvPr>
        </p:nvGraphicFramePr>
        <p:xfrm>
          <a:off x="6385560" y="2202180"/>
          <a:ext cx="5077460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5492">
                  <a:extLst>
                    <a:ext uri="{9D8B030D-6E8A-4147-A177-3AD203B41FA5}">
                      <a16:colId xmlns:a16="http://schemas.microsoft.com/office/drawing/2014/main" val="1916340321"/>
                    </a:ext>
                  </a:extLst>
                </a:gridCol>
                <a:gridCol w="1015492">
                  <a:extLst>
                    <a:ext uri="{9D8B030D-6E8A-4147-A177-3AD203B41FA5}">
                      <a16:colId xmlns:a16="http://schemas.microsoft.com/office/drawing/2014/main" val="2468411731"/>
                    </a:ext>
                  </a:extLst>
                </a:gridCol>
                <a:gridCol w="775716">
                  <a:extLst>
                    <a:ext uri="{9D8B030D-6E8A-4147-A177-3AD203B41FA5}">
                      <a16:colId xmlns:a16="http://schemas.microsoft.com/office/drawing/2014/main" val="380397506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761867038"/>
                    </a:ext>
                  </a:extLst>
                </a:gridCol>
                <a:gridCol w="1356360">
                  <a:extLst>
                    <a:ext uri="{9D8B030D-6E8A-4147-A177-3AD203B41FA5}">
                      <a16:colId xmlns:a16="http://schemas.microsoft.com/office/drawing/2014/main" val="1105494092"/>
                    </a:ext>
                  </a:extLst>
                </a:gridCol>
              </a:tblGrid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sz="2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590354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</a:t>
                      </a:r>
                      <a:r>
                        <a:rPr lang="fr-CA" sz="2800" b="1" dirty="0"/>
                        <a:t>’</a:t>
                      </a:r>
                      <a:endParaRPr lang="fr-CA" sz="2800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repos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050896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reset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967317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set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896660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-’</a:t>
                      </a:r>
                      <a:r>
                        <a:rPr lang="fr-CA" sz="2800" b="1" baseline="0" dirty="0"/>
                        <a:t>’</a:t>
                      </a:r>
                    </a:p>
                    <a:p>
                      <a:endParaRPr lang="fr-C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 err="1"/>
                        <a:t>Toggle</a:t>
                      </a:r>
                      <a:endParaRPr lang="fr-C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146259"/>
                  </a:ext>
                </a:extLst>
              </a:tr>
            </a:tbl>
          </a:graphicData>
        </a:graphic>
      </p:graphicFrame>
      <p:grpSp>
        <p:nvGrpSpPr>
          <p:cNvPr id="8" name="Groupe 7">
            <a:extLst>
              <a:ext uri="{FF2B5EF4-FFF2-40B4-BE49-F238E27FC236}">
                <a16:creationId xmlns:a16="http://schemas.microsoft.com/office/drawing/2014/main" id="{B6AF8A59-2E07-468D-BC0A-19ED0AC46F6C}"/>
              </a:ext>
            </a:extLst>
          </p:cNvPr>
          <p:cNvGrpSpPr/>
          <p:nvPr/>
        </p:nvGrpSpPr>
        <p:grpSpPr>
          <a:xfrm>
            <a:off x="1801236" y="3047906"/>
            <a:ext cx="4241880" cy="1281960"/>
            <a:chOff x="1801236" y="3047906"/>
            <a:chExt cx="4241880" cy="1281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3" name="Encre 2">
                  <a:extLst>
                    <a:ext uri="{FF2B5EF4-FFF2-40B4-BE49-F238E27FC236}">
                      <a16:creationId xmlns:a16="http://schemas.microsoft.com/office/drawing/2014/main" id="{18572DDF-B7FB-4184-8788-EF96232ADB25}"/>
                    </a:ext>
                  </a:extLst>
                </p14:cNvPr>
                <p14:cNvContentPartPr/>
                <p14:nvPr/>
              </p14:nvContentPartPr>
              <p14:xfrm>
                <a:off x="3994356" y="3047906"/>
                <a:ext cx="1602720" cy="512280"/>
              </p14:xfrm>
            </p:contentPart>
          </mc:Choice>
          <mc:Fallback>
            <p:pic>
              <p:nvPicPr>
                <p:cNvPr id="3" name="Encre 2">
                  <a:extLst>
                    <a:ext uri="{FF2B5EF4-FFF2-40B4-BE49-F238E27FC236}">
                      <a16:creationId xmlns:a16="http://schemas.microsoft.com/office/drawing/2014/main" id="{18572DDF-B7FB-4184-8788-EF96232ADB25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985356" y="3038906"/>
                  <a:ext cx="1620360" cy="52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4213E6D6-79DF-492A-B1CF-E7296403FFC9}"/>
                    </a:ext>
                  </a:extLst>
                </p14:cNvPr>
                <p14:cNvContentPartPr/>
                <p14:nvPr/>
              </p14:nvContentPartPr>
              <p14:xfrm>
                <a:off x="4923156" y="3667466"/>
                <a:ext cx="1119960" cy="575280"/>
              </p14:xfrm>
            </p:contentPart>
          </mc:Choice>
          <mc:Fallback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4213E6D6-79DF-492A-B1CF-E7296403FFC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914516" y="3658466"/>
                  <a:ext cx="1137600" cy="59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6" name="Encre 5">
                  <a:extLst>
                    <a:ext uri="{FF2B5EF4-FFF2-40B4-BE49-F238E27FC236}">
                      <a16:creationId xmlns:a16="http://schemas.microsoft.com/office/drawing/2014/main" id="{02998F3D-E4A8-4582-A427-298B38E75EAA}"/>
                    </a:ext>
                  </a:extLst>
                </p14:cNvPr>
                <p14:cNvContentPartPr/>
                <p14:nvPr/>
              </p14:nvContentPartPr>
              <p14:xfrm>
                <a:off x="1801236" y="3641906"/>
                <a:ext cx="1038600" cy="687960"/>
              </p14:xfrm>
            </p:contentPart>
          </mc:Choice>
          <mc:Fallback>
            <p:pic>
              <p:nvPicPr>
                <p:cNvPr id="6" name="Encre 5">
                  <a:extLst>
                    <a:ext uri="{FF2B5EF4-FFF2-40B4-BE49-F238E27FC236}">
                      <a16:creationId xmlns:a16="http://schemas.microsoft.com/office/drawing/2014/main" id="{02998F3D-E4A8-4582-A427-298B38E75EA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792596" y="3633266"/>
                  <a:ext cx="1056240" cy="705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B3F1A41-9990-461D-A47E-E554423CDB3C}"/>
              </a:ext>
            </a:extLst>
          </p:cNvPr>
          <p:cNvGrpSpPr/>
          <p:nvPr/>
        </p:nvGrpSpPr>
        <p:grpSpPr>
          <a:xfrm>
            <a:off x="2160156" y="4726586"/>
            <a:ext cx="825120" cy="411480"/>
            <a:chOff x="2160156" y="4726586"/>
            <a:chExt cx="825120" cy="411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1D41F0E5-FECC-48F8-8C42-129B9BDCE59D}"/>
                    </a:ext>
                  </a:extLst>
                </p14:cNvPr>
                <p14:cNvContentPartPr/>
                <p14:nvPr/>
              </p14:nvContentPartPr>
              <p14:xfrm>
                <a:off x="2160156" y="4726586"/>
                <a:ext cx="408240" cy="317520"/>
              </p14:xfrm>
            </p:contentPart>
          </mc:Choice>
          <mc:Fallback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1D41F0E5-FECC-48F8-8C42-129B9BDCE59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151156" y="4717946"/>
                  <a:ext cx="425880" cy="33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F6C8412E-E9E9-44A6-A09E-A2B341B3A1F1}"/>
                    </a:ext>
                  </a:extLst>
                </p14:cNvPr>
                <p14:cNvContentPartPr/>
                <p14:nvPr/>
              </p14:nvContentPartPr>
              <p14:xfrm>
                <a:off x="2361396" y="4978586"/>
                <a:ext cx="114120" cy="159480"/>
              </p14:xfrm>
            </p:contentPart>
          </mc:Choice>
          <mc:Fallback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F6C8412E-E9E9-44A6-A09E-A2B341B3A1F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352396" y="4969586"/>
                  <a:ext cx="1317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232210C1-8413-482D-A1CF-57F0396BF109}"/>
                    </a:ext>
                  </a:extLst>
                </p14:cNvPr>
                <p14:cNvContentPartPr/>
                <p14:nvPr/>
              </p14:nvContentPartPr>
              <p14:xfrm>
                <a:off x="2651196" y="4812266"/>
                <a:ext cx="334080" cy="33120"/>
              </p14:xfrm>
            </p:contentPart>
          </mc:Choice>
          <mc:Fallback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232210C1-8413-482D-A1CF-57F0396BF109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642556" y="4803626"/>
                  <a:ext cx="351720" cy="50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6083DE61-869D-4B9B-8AA0-0B23C7829473}"/>
              </a:ext>
            </a:extLst>
          </p:cNvPr>
          <p:cNvGrpSpPr/>
          <p:nvPr/>
        </p:nvGrpSpPr>
        <p:grpSpPr>
          <a:xfrm>
            <a:off x="3179316" y="4574666"/>
            <a:ext cx="2270880" cy="538920"/>
            <a:chOff x="3179316" y="4574666"/>
            <a:chExt cx="2270880" cy="538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5B60EA73-DB55-448B-B27D-0A8EE6A8E620}"/>
                    </a:ext>
                  </a:extLst>
                </p14:cNvPr>
                <p14:cNvContentPartPr/>
                <p14:nvPr/>
              </p14:nvContentPartPr>
              <p14:xfrm>
                <a:off x="3179316" y="4722266"/>
                <a:ext cx="284400" cy="267120"/>
              </p14:xfrm>
            </p:contentPart>
          </mc:Choice>
          <mc:Fallback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5B60EA73-DB55-448B-B27D-0A8EE6A8E62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170316" y="4713626"/>
                  <a:ext cx="302040" cy="28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BD082B91-0235-4AD0-AEC1-5DE2783B6338}"/>
                    </a:ext>
                  </a:extLst>
                </p14:cNvPr>
                <p14:cNvContentPartPr/>
                <p14:nvPr/>
              </p14:nvContentPartPr>
              <p14:xfrm>
                <a:off x="3322956" y="4830626"/>
                <a:ext cx="25200" cy="162720"/>
              </p14:xfrm>
            </p:contentPart>
          </mc:Choice>
          <mc:Fallback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BD082B91-0235-4AD0-AEC1-5DE2783B6338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313956" y="4821626"/>
                  <a:ext cx="4284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4A17DAE1-FECA-4828-BF3E-007B15CC2545}"/>
                    </a:ext>
                  </a:extLst>
                </p14:cNvPr>
                <p14:cNvContentPartPr/>
                <p14:nvPr/>
              </p14:nvContentPartPr>
              <p14:xfrm>
                <a:off x="3536436" y="4618586"/>
                <a:ext cx="113400" cy="129240"/>
              </p14:xfrm>
            </p:contentPart>
          </mc:Choice>
          <mc:Fallback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4A17DAE1-FECA-4828-BF3E-007B15CC2545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527796" y="4609586"/>
                  <a:ext cx="13104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65D316DC-9C55-494A-8245-C4C064544434}"/>
                    </a:ext>
                  </a:extLst>
                </p14:cNvPr>
                <p14:cNvContentPartPr/>
                <p14:nvPr/>
              </p14:nvContentPartPr>
              <p14:xfrm>
                <a:off x="3726876" y="4868786"/>
                <a:ext cx="354240" cy="36000"/>
              </p14:xfrm>
            </p:contentPart>
          </mc:Choice>
          <mc:Fallback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65D316DC-9C55-494A-8245-C4C06454443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718236" y="4860146"/>
                  <a:ext cx="37188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BEB67300-A051-40C1-BA2E-A9083F6BF8C2}"/>
                    </a:ext>
                  </a:extLst>
                </p14:cNvPr>
                <p14:cNvContentPartPr/>
                <p14:nvPr/>
              </p14:nvContentPartPr>
              <p14:xfrm>
                <a:off x="3886716" y="4791386"/>
                <a:ext cx="59400" cy="288000"/>
              </p14:xfrm>
            </p:contentPart>
          </mc:Choice>
          <mc:Fallback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BEB67300-A051-40C1-BA2E-A9083F6BF8C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877716" y="4782746"/>
                  <a:ext cx="77040" cy="30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8C023A31-CF54-4B96-872C-11F9F61185AD}"/>
                    </a:ext>
                  </a:extLst>
                </p14:cNvPr>
                <p14:cNvContentPartPr/>
                <p14:nvPr/>
              </p14:nvContentPartPr>
              <p14:xfrm>
                <a:off x="4163556" y="4743866"/>
                <a:ext cx="355320" cy="326880"/>
              </p14:xfrm>
            </p:contentPart>
          </mc:Choice>
          <mc:Fallback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8C023A31-CF54-4B96-872C-11F9F61185A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154556" y="4735226"/>
                  <a:ext cx="372960" cy="34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50241541-AFC2-48E5-BF92-049D97E955ED}"/>
                    </a:ext>
                  </a:extLst>
                </p14:cNvPr>
                <p14:cNvContentPartPr/>
                <p14:nvPr/>
              </p14:nvContentPartPr>
              <p14:xfrm>
                <a:off x="4365516" y="4977866"/>
                <a:ext cx="86040" cy="135720"/>
              </p14:xfrm>
            </p:contentPart>
          </mc:Choice>
          <mc:Fallback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50241541-AFC2-48E5-BF92-049D97E955ED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356876" y="4969226"/>
                  <a:ext cx="1036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C370938C-3650-45D6-B1C9-D43291205EE9}"/>
                    </a:ext>
                  </a:extLst>
                </p14:cNvPr>
                <p14:cNvContentPartPr/>
                <p14:nvPr/>
              </p14:nvContentPartPr>
              <p14:xfrm>
                <a:off x="4556676" y="4793546"/>
                <a:ext cx="185040" cy="18000"/>
              </p14:xfrm>
            </p:contentPart>
          </mc:Choice>
          <mc:Fallback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C370938C-3650-45D6-B1C9-D43291205EE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547676" y="4784546"/>
                  <a:ext cx="20268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59278199-1258-41D8-AFC3-0E0D4992F78B}"/>
                    </a:ext>
                  </a:extLst>
                </p14:cNvPr>
                <p14:cNvContentPartPr/>
                <p14:nvPr/>
              </p14:nvContentPartPr>
              <p14:xfrm>
                <a:off x="4462356" y="4574666"/>
                <a:ext cx="189360" cy="111960"/>
              </p14:xfrm>
            </p:contentPart>
          </mc:Choice>
          <mc:Fallback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59278199-1258-41D8-AFC3-0E0D4992F78B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453356" y="4565666"/>
                  <a:ext cx="2070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92AAFC36-03ED-44F6-A36E-3C1C49F381E8}"/>
                    </a:ext>
                  </a:extLst>
                </p14:cNvPr>
                <p14:cNvContentPartPr/>
                <p14:nvPr/>
              </p14:nvContentPartPr>
              <p14:xfrm>
                <a:off x="5021076" y="4727666"/>
                <a:ext cx="429120" cy="52560"/>
              </p14:xfrm>
            </p:contentPart>
          </mc:Choice>
          <mc:Fallback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92AAFC36-03ED-44F6-A36E-3C1C49F381E8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012076" y="4718666"/>
                  <a:ext cx="44676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27AEDC26-63DE-4D7F-81A9-B768560CE6F8}"/>
                    </a:ext>
                  </a:extLst>
                </p14:cNvPr>
                <p14:cNvContentPartPr/>
                <p14:nvPr/>
              </p14:nvContentPartPr>
              <p14:xfrm>
                <a:off x="5030796" y="4793546"/>
                <a:ext cx="244080" cy="284400"/>
              </p14:xfrm>
            </p:contentPart>
          </mc:Choice>
          <mc:Fallback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27AEDC26-63DE-4D7F-81A9-B768560CE6F8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021796" y="4784546"/>
                  <a:ext cx="261720" cy="3020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29892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6E82C9-EC50-4C04-9B9D-78A2475886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53757"/>
          </a:xfrm>
        </p:spPr>
        <p:txBody>
          <a:bodyPr>
            <a:normAutofit fontScale="90000"/>
          </a:bodyPr>
          <a:lstStyle/>
          <a:p>
            <a:r>
              <a:rPr lang="fr-CA" dirty="0">
                <a:solidFill>
                  <a:srgbClr val="C00000"/>
                </a:solidFill>
              </a:rPr>
              <a:t>Notion de la mémoire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6E56447-7D57-4E3F-BE68-881F75AB78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53920"/>
            <a:ext cx="9144000" cy="3103880"/>
          </a:xfrm>
        </p:spPr>
        <p:txBody>
          <a:bodyPr/>
          <a:lstStyle/>
          <a:p>
            <a:endParaRPr lang="fr-CA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529F9EA2-A5CD-40A9-96A7-E619EA70D99C}"/>
              </a:ext>
            </a:extLst>
          </p:cNvPr>
          <p:cNvGrpSpPr/>
          <p:nvPr/>
        </p:nvGrpSpPr>
        <p:grpSpPr>
          <a:xfrm>
            <a:off x="4536440" y="2764168"/>
            <a:ext cx="2364155" cy="873111"/>
            <a:chOff x="5455783" y="2789569"/>
            <a:chExt cx="2079812" cy="525826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4BE0BF1F-9B6C-4FBD-9E48-CFCF68258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5783" y="2789569"/>
              <a:ext cx="567739" cy="525826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9DE623D8-0866-4789-A83D-29C6FDFE5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3522" y="2789569"/>
              <a:ext cx="567739" cy="525826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6BE5371-3404-456C-81C9-CBF13D28F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5689" y="2789569"/>
              <a:ext cx="567739" cy="525826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F10D0CB-0408-4969-BC0C-32C1E96AD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7856" y="2789569"/>
              <a:ext cx="567739" cy="525826"/>
            </a:xfrm>
            <a:prstGeom prst="rect">
              <a:avLst/>
            </a:prstGeom>
          </p:spPr>
        </p:pic>
      </p:grp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FD718D7-A639-41F3-B40D-83E49CA76A0F}"/>
              </a:ext>
            </a:extLst>
          </p:cNvPr>
          <p:cNvCxnSpPr>
            <a:cxnSpLocks/>
          </p:cNvCxnSpPr>
          <p:nvPr/>
        </p:nvCxnSpPr>
        <p:spPr>
          <a:xfrm flipV="1">
            <a:off x="4639214" y="3921760"/>
            <a:ext cx="2158607" cy="355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4A9C105-4A6B-43AB-8B1E-0F70FDAAF6F3}"/>
              </a:ext>
            </a:extLst>
          </p:cNvPr>
          <p:cNvGrpSpPr/>
          <p:nvPr/>
        </p:nvGrpSpPr>
        <p:grpSpPr>
          <a:xfrm>
            <a:off x="5244377" y="3685958"/>
            <a:ext cx="279720" cy="210240"/>
            <a:chOff x="5244377" y="3685958"/>
            <a:chExt cx="279720" cy="21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4" name="Encre 3">
                  <a:extLst>
                    <a:ext uri="{FF2B5EF4-FFF2-40B4-BE49-F238E27FC236}">
                      <a16:creationId xmlns:a16="http://schemas.microsoft.com/office/drawing/2014/main" id="{05158B9A-DD25-409D-B4F2-861E935DB404}"/>
                    </a:ext>
                  </a:extLst>
                </p14:cNvPr>
                <p14:cNvContentPartPr/>
                <p14:nvPr/>
              </p14:nvContentPartPr>
              <p14:xfrm>
                <a:off x="5244377" y="3699638"/>
                <a:ext cx="139320" cy="196560"/>
              </p14:xfrm>
            </p:contentPart>
          </mc:Choice>
          <mc:Fallback xmlns="">
            <p:pic>
              <p:nvPicPr>
                <p:cNvPr id="4" name="Encre 3">
                  <a:extLst>
                    <a:ext uri="{FF2B5EF4-FFF2-40B4-BE49-F238E27FC236}">
                      <a16:creationId xmlns:a16="http://schemas.microsoft.com/office/drawing/2014/main" id="{05158B9A-DD25-409D-B4F2-861E935DB404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235377" y="3690998"/>
                  <a:ext cx="15696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9CA01692-B1E4-477B-AD54-27D45EAFE2E1}"/>
                    </a:ext>
                  </a:extLst>
                </p14:cNvPr>
                <p14:cNvContentPartPr/>
                <p14:nvPr/>
              </p14:nvContentPartPr>
              <p14:xfrm>
                <a:off x="5330777" y="3685958"/>
                <a:ext cx="193320" cy="3600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9CA01692-B1E4-477B-AD54-27D45EAFE2E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321777" y="3677318"/>
                  <a:ext cx="210960" cy="53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53616BCC-6974-4DD2-AC18-3460D73757E4}"/>
                  </a:ext>
                </a:extLst>
              </p14:cNvPr>
              <p14:cNvContentPartPr/>
              <p14:nvPr/>
            </p14:nvContentPartPr>
            <p14:xfrm>
              <a:off x="5705897" y="3706838"/>
              <a:ext cx="151920" cy="143640"/>
            </p14:xfrm>
          </p:contentPart>
        </mc:Choice>
        <mc:Fallback xmlns=""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53616BCC-6974-4DD2-AC18-3460D73757E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96897" y="3698198"/>
                <a:ext cx="169560" cy="16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Encre 13">
                <a:extLst>
                  <a:ext uri="{FF2B5EF4-FFF2-40B4-BE49-F238E27FC236}">
                    <a16:creationId xmlns:a16="http://schemas.microsoft.com/office/drawing/2014/main" id="{E3F517E0-209F-4C82-A3D4-F90710A4EF59}"/>
                  </a:ext>
                </a:extLst>
              </p14:cNvPr>
              <p14:cNvContentPartPr/>
              <p14:nvPr/>
            </p14:nvContentPartPr>
            <p14:xfrm>
              <a:off x="4668017" y="2710358"/>
              <a:ext cx="185400" cy="126360"/>
            </p14:xfrm>
          </p:contentPart>
        </mc:Choice>
        <mc:Fallback xmlns="">
          <p:pic>
            <p:nvPicPr>
              <p:cNvPr id="14" name="Encre 13">
                <a:extLst>
                  <a:ext uri="{FF2B5EF4-FFF2-40B4-BE49-F238E27FC236}">
                    <a16:creationId xmlns:a16="http://schemas.microsoft.com/office/drawing/2014/main" id="{E3F517E0-209F-4C82-A3D4-F90710A4EF5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659017" y="2701718"/>
                <a:ext cx="20304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1F735832-1076-40C7-9742-6041AB5B6E49}"/>
                  </a:ext>
                </a:extLst>
              </p14:cNvPr>
              <p14:cNvContentPartPr/>
              <p14:nvPr/>
            </p14:nvContentPartPr>
            <p14:xfrm>
              <a:off x="5295497" y="2705318"/>
              <a:ext cx="180360" cy="144360"/>
            </p14:xfrm>
          </p:contentPart>
        </mc:Choice>
        <mc:Fallback xmlns=""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1F735832-1076-40C7-9742-6041AB5B6E4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286497" y="2696678"/>
                <a:ext cx="19800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6" name="Encre 15">
                <a:extLst>
                  <a:ext uri="{FF2B5EF4-FFF2-40B4-BE49-F238E27FC236}">
                    <a16:creationId xmlns:a16="http://schemas.microsoft.com/office/drawing/2014/main" id="{489E9B45-7D4C-4CA4-B20D-0A46E876C055}"/>
                  </a:ext>
                </a:extLst>
              </p14:cNvPr>
              <p14:cNvContentPartPr/>
              <p14:nvPr/>
            </p14:nvContentPartPr>
            <p14:xfrm>
              <a:off x="5808137" y="2721158"/>
              <a:ext cx="153720" cy="140040"/>
            </p14:xfrm>
          </p:contentPart>
        </mc:Choice>
        <mc:Fallback xmlns="">
          <p:pic>
            <p:nvPicPr>
              <p:cNvPr id="16" name="Encre 15">
                <a:extLst>
                  <a:ext uri="{FF2B5EF4-FFF2-40B4-BE49-F238E27FC236}">
                    <a16:creationId xmlns:a16="http://schemas.microsoft.com/office/drawing/2014/main" id="{489E9B45-7D4C-4CA4-B20D-0A46E876C05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99497" y="2712518"/>
                <a:ext cx="17136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" name="Encre 16">
                <a:extLst>
                  <a:ext uri="{FF2B5EF4-FFF2-40B4-BE49-F238E27FC236}">
                    <a16:creationId xmlns:a16="http://schemas.microsoft.com/office/drawing/2014/main" id="{92BC0561-4A54-4E96-B463-8F1556FE1332}"/>
                  </a:ext>
                </a:extLst>
              </p14:cNvPr>
              <p14:cNvContentPartPr/>
              <p14:nvPr/>
            </p14:nvContentPartPr>
            <p14:xfrm>
              <a:off x="6321857" y="2679758"/>
              <a:ext cx="182160" cy="131040"/>
            </p14:xfrm>
          </p:contentPart>
        </mc:Choice>
        <mc:Fallback xmlns="">
          <p:pic>
            <p:nvPicPr>
              <p:cNvPr id="17" name="Encre 16">
                <a:extLst>
                  <a:ext uri="{FF2B5EF4-FFF2-40B4-BE49-F238E27FC236}">
                    <a16:creationId xmlns:a16="http://schemas.microsoft.com/office/drawing/2014/main" id="{92BC0561-4A54-4E96-B463-8F1556FE1332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313217" y="2670758"/>
                <a:ext cx="199800" cy="14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11537CD1-21DB-4D57-88DA-18E4C5F99A4C}"/>
                  </a:ext>
                </a:extLst>
              </p14:cNvPr>
              <p14:cNvContentPartPr/>
              <p14:nvPr/>
            </p14:nvContentPartPr>
            <p14:xfrm>
              <a:off x="3039017" y="3208598"/>
              <a:ext cx="360" cy="36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11537CD1-21DB-4D57-88DA-18E4C5F99A4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030017" y="3199958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3" name="Groupe 32">
            <a:extLst>
              <a:ext uri="{FF2B5EF4-FFF2-40B4-BE49-F238E27FC236}">
                <a16:creationId xmlns:a16="http://schemas.microsoft.com/office/drawing/2014/main" id="{7324630C-E5B1-471B-A6D7-58B8669CA5B8}"/>
              </a:ext>
            </a:extLst>
          </p:cNvPr>
          <p:cNvGrpSpPr/>
          <p:nvPr/>
        </p:nvGrpSpPr>
        <p:grpSpPr>
          <a:xfrm>
            <a:off x="6959057" y="2739878"/>
            <a:ext cx="1035720" cy="336240"/>
            <a:chOff x="6959057" y="2739878"/>
            <a:chExt cx="1035720" cy="33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6ECB94BC-963C-419B-8F28-D3D9BDA7D3CB}"/>
                    </a:ext>
                  </a:extLst>
                </p14:cNvPr>
                <p14:cNvContentPartPr/>
                <p14:nvPr/>
              </p14:nvContentPartPr>
              <p14:xfrm>
                <a:off x="7097297" y="2807918"/>
                <a:ext cx="27000" cy="228960"/>
              </p14:xfrm>
            </p:contentPart>
          </mc:Choice>
          <mc:Fallback xmlns=""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6ECB94BC-963C-419B-8F28-D3D9BDA7D3C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088297" y="2799278"/>
                  <a:ext cx="4464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9" name="Encre 28">
                  <a:extLst>
                    <a:ext uri="{FF2B5EF4-FFF2-40B4-BE49-F238E27FC236}">
                      <a16:creationId xmlns:a16="http://schemas.microsoft.com/office/drawing/2014/main" id="{46D5DBAF-BCE5-47B6-94D8-BED6F3106353}"/>
                    </a:ext>
                  </a:extLst>
                </p14:cNvPr>
                <p14:cNvContentPartPr/>
                <p14:nvPr/>
              </p14:nvContentPartPr>
              <p14:xfrm>
                <a:off x="7076057" y="2739878"/>
                <a:ext cx="523080" cy="64080"/>
              </p14:xfrm>
            </p:contentPart>
          </mc:Choice>
          <mc:Fallback xmlns="">
            <p:pic>
              <p:nvPicPr>
                <p:cNvPr id="29" name="Encre 28">
                  <a:extLst>
                    <a:ext uri="{FF2B5EF4-FFF2-40B4-BE49-F238E27FC236}">
                      <a16:creationId xmlns:a16="http://schemas.microsoft.com/office/drawing/2014/main" id="{46D5DBAF-BCE5-47B6-94D8-BED6F3106353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067057" y="2731238"/>
                  <a:ext cx="5407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0" name="Encre 29">
                  <a:extLst>
                    <a:ext uri="{FF2B5EF4-FFF2-40B4-BE49-F238E27FC236}">
                      <a16:creationId xmlns:a16="http://schemas.microsoft.com/office/drawing/2014/main" id="{9A2EF521-533F-461F-8E6D-3031E8DB4262}"/>
                    </a:ext>
                  </a:extLst>
                </p14:cNvPr>
                <p14:cNvContentPartPr/>
                <p14:nvPr/>
              </p14:nvContentPartPr>
              <p14:xfrm>
                <a:off x="7600937" y="2767238"/>
                <a:ext cx="43560" cy="195840"/>
              </p14:xfrm>
            </p:contentPart>
          </mc:Choice>
          <mc:Fallback xmlns="">
            <p:pic>
              <p:nvPicPr>
                <p:cNvPr id="30" name="Encre 29">
                  <a:extLst>
                    <a:ext uri="{FF2B5EF4-FFF2-40B4-BE49-F238E27FC236}">
                      <a16:creationId xmlns:a16="http://schemas.microsoft.com/office/drawing/2014/main" id="{9A2EF521-533F-461F-8E6D-3031E8DB426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591937" y="2758598"/>
                  <a:ext cx="6120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9F56BD76-27AB-4CC5-AE1F-EA25D82C4C6E}"/>
                    </a:ext>
                  </a:extLst>
                </p14:cNvPr>
                <p14:cNvContentPartPr/>
                <p14:nvPr/>
              </p14:nvContentPartPr>
              <p14:xfrm>
                <a:off x="7684457" y="2967398"/>
                <a:ext cx="310320" cy="17280"/>
              </p14:xfrm>
            </p:contentPart>
          </mc:Choice>
          <mc:Fallback xmlns=""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9F56BD76-27AB-4CC5-AE1F-EA25D82C4C6E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675457" y="2958758"/>
                  <a:ext cx="3279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E1125F49-4B7A-40A4-A6A0-3024062789DE}"/>
                    </a:ext>
                  </a:extLst>
                </p14:cNvPr>
                <p14:cNvContentPartPr/>
                <p14:nvPr/>
              </p14:nvContentPartPr>
              <p14:xfrm>
                <a:off x="6959057" y="3053438"/>
                <a:ext cx="155880" cy="22680"/>
              </p14:xfrm>
            </p:contentPart>
          </mc:Choice>
          <mc:Fallback xmlns=""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E1125F49-4B7A-40A4-A6A0-3024062789D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950417" y="3044798"/>
                  <a:ext cx="173520" cy="40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A2B4F7B9-613B-4001-A144-B68214EE06E0}"/>
              </a:ext>
            </a:extLst>
          </p:cNvPr>
          <p:cNvGrpSpPr/>
          <p:nvPr/>
        </p:nvGrpSpPr>
        <p:grpSpPr>
          <a:xfrm>
            <a:off x="2742017" y="2819438"/>
            <a:ext cx="1409040" cy="430560"/>
            <a:chOff x="2742017" y="2819438"/>
            <a:chExt cx="1409040" cy="43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A8250CBB-D078-4092-A236-2EA67CF7C47C}"/>
                    </a:ext>
                  </a:extLst>
                </p14:cNvPr>
                <p14:cNvContentPartPr/>
                <p14:nvPr/>
              </p14:nvContentPartPr>
              <p14:xfrm>
                <a:off x="3270137" y="2819438"/>
                <a:ext cx="662400" cy="7020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A8250CBB-D078-4092-A236-2EA67CF7C47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261497" y="2810798"/>
                  <a:ext cx="68004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A5E118AC-2349-4EC1-BF67-6D1A80AA9434}"/>
                    </a:ext>
                  </a:extLst>
                </p14:cNvPr>
                <p14:cNvContentPartPr/>
                <p14:nvPr/>
              </p14:nvContentPartPr>
              <p14:xfrm>
                <a:off x="3882857" y="2827718"/>
                <a:ext cx="47520" cy="30672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A5E118AC-2349-4EC1-BF67-6D1A80AA943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874217" y="2819078"/>
                  <a:ext cx="6516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1774DA57-241D-43BD-AB53-7D9719B01E8F}"/>
                    </a:ext>
                  </a:extLst>
                </p14:cNvPr>
                <p14:cNvContentPartPr/>
                <p14:nvPr/>
              </p14:nvContentPartPr>
              <p14:xfrm>
                <a:off x="3225137" y="2904758"/>
                <a:ext cx="58680" cy="29124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1774DA57-241D-43BD-AB53-7D9719B01E8F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216497" y="2895758"/>
                  <a:ext cx="7632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874EA4C3-2932-45ED-AE8A-E07BBBCCFB17}"/>
                    </a:ext>
                  </a:extLst>
                </p14:cNvPr>
                <p14:cNvContentPartPr/>
                <p14:nvPr/>
              </p14:nvContentPartPr>
              <p14:xfrm>
                <a:off x="2943617" y="3205718"/>
                <a:ext cx="290880" cy="4428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874EA4C3-2932-45ED-AE8A-E07BBBCCFB1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934617" y="3197078"/>
                  <a:ext cx="30852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E600A8FC-BA87-4360-8C12-C790C6D714CE}"/>
                    </a:ext>
                  </a:extLst>
                </p14:cNvPr>
                <p14:cNvContentPartPr/>
                <p14:nvPr/>
              </p14:nvContentPartPr>
              <p14:xfrm>
                <a:off x="3882137" y="3125798"/>
                <a:ext cx="268920" cy="9000"/>
              </p14:xfrm>
            </p:contentPart>
          </mc:Choice>
          <mc:Fallback xmlns=""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E600A8FC-BA87-4360-8C12-C790C6D714C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873497" y="3116798"/>
                  <a:ext cx="2865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9" name="Encre 38">
                  <a:extLst>
                    <a:ext uri="{FF2B5EF4-FFF2-40B4-BE49-F238E27FC236}">
                      <a16:creationId xmlns:a16="http://schemas.microsoft.com/office/drawing/2014/main" id="{FC496B4C-D6BD-4286-B4D4-7E1591D4E8AE}"/>
                    </a:ext>
                  </a:extLst>
                </p14:cNvPr>
                <p14:cNvContentPartPr/>
                <p14:nvPr/>
              </p14:nvContentPartPr>
              <p14:xfrm>
                <a:off x="2742017" y="2949758"/>
                <a:ext cx="178560" cy="169200"/>
              </p14:xfrm>
            </p:contentPart>
          </mc:Choice>
          <mc:Fallback xmlns="">
            <p:pic>
              <p:nvPicPr>
                <p:cNvPr id="39" name="Encre 38">
                  <a:extLst>
                    <a:ext uri="{FF2B5EF4-FFF2-40B4-BE49-F238E27FC236}">
                      <a16:creationId xmlns:a16="http://schemas.microsoft.com/office/drawing/2014/main" id="{FC496B4C-D6BD-4286-B4D4-7E1591D4E8AE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733377" y="2941118"/>
                  <a:ext cx="19620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09F20B9C-2183-4E05-AFCF-155448FB5B97}"/>
                    </a:ext>
                  </a:extLst>
                </p14:cNvPr>
                <p14:cNvContentPartPr/>
                <p14:nvPr/>
              </p14:nvContentPartPr>
              <p14:xfrm>
                <a:off x="2825897" y="2886038"/>
                <a:ext cx="143280" cy="33120"/>
              </p14:xfrm>
            </p:contentPart>
          </mc:Choice>
          <mc:Fallback xmlns=""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09F20B9C-2183-4E05-AFCF-155448FB5B9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2816897" y="2877038"/>
                  <a:ext cx="1609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1" name="Encre 40">
                  <a:extLst>
                    <a:ext uri="{FF2B5EF4-FFF2-40B4-BE49-F238E27FC236}">
                      <a16:creationId xmlns:a16="http://schemas.microsoft.com/office/drawing/2014/main" id="{8D93451A-F09F-41F9-A99E-0D470F404946}"/>
                    </a:ext>
                  </a:extLst>
                </p14:cNvPr>
                <p14:cNvContentPartPr/>
                <p14:nvPr/>
              </p14:nvContentPartPr>
              <p14:xfrm>
                <a:off x="2761457" y="2985038"/>
                <a:ext cx="130680" cy="9000"/>
              </p14:xfrm>
            </p:contentPart>
          </mc:Choice>
          <mc:Fallback xmlns="">
            <p:pic>
              <p:nvPicPr>
                <p:cNvPr id="41" name="Encre 40">
                  <a:extLst>
                    <a:ext uri="{FF2B5EF4-FFF2-40B4-BE49-F238E27FC236}">
                      <a16:creationId xmlns:a16="http://schemas.microsoft.com/office/drawing/2014/main" id="{8D93451A-F09F-41F9-A99E-0D470F40494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752457" y="2976038"/>
                  <a:ext cx="148320" cy="26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42" name="Encre 41">
                <a:extLst>
                  <a:ext uri="{FF2B5EF4-FFF2-40B4-BE49-F238E27FC236}">
                    <a16:creationId xmlns:a16="http://schemas.microsoft.com/office/drawing/2014/main" id="{8E1F5CAD-4243-4402-9EC9-C19597239BBA}"/>
                  </a:ext>
                </a:extLst>
              </p14:cNvPr>
              <p14:cNvContentPartPr/>
              <p14:nvPr/>
            </p14:nvContentPartPr>
            <p14:xfrm>
              <a:off x="7817657" y="2718998"/>
              <a:ext cx="180720" cy="156600"/>
            </p14:xfrm>
          </p:contentPart>
        </mc:Choice>
        <mc:Fallback xmlns="">
          <p:pic>
            <p:nvPicPr>
              <p:cNvPr id="42" name="Encre 41">
                <a:extLst>
                  <a:ext uri="{FF2B5EF4-FFF2-40B4-BE49-F238E27FC236}">
                    <a16:creationId xmlns:a16="http://schemas.microsoft.com/office/drawing/2014/main" id="{8E1F5CAD-4243-4402-9EC9-C19597239BBA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7808657" y="2709998"/>
                <a:ext cx="198360" cy="174240"/>
              </a:xfrm>
              <a:prstGeom prst="rect">
                <a:avLst/>
              </a:prstGeom>
            </p:spPr>
          </p:pic>
        </mc:Fallback>
      </mc:AlternateContent>
      <p:grpSp>
        <p:nvGrpSpPr>
          <p:cNvPr id="62" name="Groupe 61">
            <a:extLst>
              <a:ext uri="{FF2B5EF4-FFF2-40B4-BE49-F238E27FC236}">
                <a16:creationId xmlns:a16="http://schemas.microsoft.com/office/drawing/2014/main" id="{36D744CF-FDE0-439E-9134-CCAA9BD34B22}"/>
              </a:ext>
            </a:extLst>
          </p:cNvPr>
          <p:cNvGrpSpPr/>
          <p:nvPr/>
        </p:nvGrpSpPr>
        <p:grpSpPr>
          <a:xfrm>
            <a:off x="1812497" y="3612518"/>
            <a:ext cx="2435400" cy="1152360"/>
            <a:chOff x="1812497" y="3612518"/>
            <a:chExt cx="2435400" cy="1152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4" name="Encre 33">
                  <a:extLst>
                    <a:ext uri="{FF2B5EF4-FFF2-40B4-BE49-F238E27FC236}">
                      <a16:creationId xmlns:a16="http://schemas.microsoft.com/office/drawing/2014/main" id="{A920F329-7950-4386-BCD6-CBB3498E7B99}"/>
                    </a:ext>
                  </a:extLst>
                </p14:cNvPr>
                <p14:cNvContentPartPr/>
                <p14:nvPr/>
              </p14:nvContentPartPr>
              <p14:xfrm>
                <a:off x="2221457" y="3647078"/>
                <a:ext cx="32040" cy="276120"/>
              </p14:xfrm>
            </p:contentPart>
          </mc:Choice>
          <mc:Fallback xmlns="">
            <p:pic>
              <p:nvPicPr>
                <p:cNvPr id="34" name="Encre 33">
                  <a:extLst>
                    <a:ext uri="{FF2B5EF4-FFF2-40B4-BE49-F238E27FC236}">
                      <a16:creationId xmlns:a16="http://schemas.microsoft.com/office/drawing/2014/main" id="{A920F329-7950-4386-BCD6-CBB3498E7B99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212457" y="3638078"/>
                  <a:ext cx="49680" cy="29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C7B392F6-EFF9-406D-AB1B-08A80150F1DD}"/>
                    </a:ext>
                  </a:extLst>
                </p14:cNvPr>
                <p14:cNvContentPartPr/>
                <p14:nvPr/>
              </p14:nvContentPartPr>
              <p14:xfrm>
                <a:off x="2207777" y="3612518"/>
                <a:ext cx="761400" cy="43200"/>
              </p14:xfrm>
            </p:contentPart>
          </mc:Choice>
          <mc:Fallback xmlns=""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C7B392F6-EFF9-406D-AB1B-08A80150F1DD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198777" y="3603518"/>
                  <a:ext cx="7790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BFD2E825-DDB0-41B5-9776-9C03B65E4AD4}"/>
                    </a:ext>
                  </a:extLst>
                </p14:cNvPr>
                <p14:cNvContentPartPr/>
                <p14:nvPr/>
              </p14:nvContentPartPr>
              <p14:xfrm>
                <a:off x="2931377" y="3625478"/>
                <a:ext cx="89280" cy="279360"/>
              </p14:xfrm>
            </p:contentPart>
          </mc:Choice>
          <mc:Fallback xmlns=""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BFD2E825-DDB0-41B5-9776-9C03B65E4AD4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922377" y="3616838"/>
                  <a:ext cx="10692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7" name="Encre 36">
                  <a:extLst>
                    <a:ext uri="{FF2B5EF4-FFF2-40B4-BE49-F238E27FC236}">
                      <a16:creationId xmlns:a16="http://schemas.microsoft.com/office/drawing/2014/main" id="{6FB40FAB-D3E3-4A51-93C9-0648ED01E016}"/>
                    </a:ext>
                  </a:extLst>
                </p14:cNvPr>
                <p14:cNvContentPartPr/>
                <p14:nvPr/>
              </p14:nvContentPartPr>
              <p14:xfrm>
                <a:off x="2953697" y="3852998"/>
                <a:ext cx="986760" cy="37800"/>
              </p14:xfrm>
            </p:contentPart>
          </mc:Choice>
          <mc:Fallback xmlns="">
            <p:pic>
              <p:nvPicPr>
                <p:cNvPr id="37" name="Encre 36">
                  <a:extLst>
                    <a:ext uri="{FF2B5EF4-FFF2-40B4-BE49-F238E27FC236}">
                      <a16:creationId xmlns:a16="http://schemas.microsoft.com/office/drawing/2014/main" id="{6FB40FAB-D3E3-4A51-93C9-0648ED01E01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945057" y="3844358"/>
                  <a:ext cx="100440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8" name="Encre 37">
                  <a:extLst>
                    <a:ext uri="{FF2B5EF4-FFF2-40B4-BE49-F238E27FC236}">
                      <a16:creationId xmlns:a16="http://schemas.microsoft.com/office/drawing/2014/main" id="{FAE0FFAE-9036-423B-ABA9-1AF6E2D58EF0}"/>
                    </a:ext>
                  </a:extLst>
                </p14:cNvPr>
                <p14:cNvContentPartPr/>
                <p14:nvPr/>
              </p14:nvContentPartPr>
              <p14:xfrm>
                <a:off x="1850657" y="3919238"/>
                <a:ext cx="311400" cy="29520"/>
              </p14:xfrm>
            </p:contentPart>
          </mc:Choice>
          <mc:Fallback xmlns="">
            <p:pic>
              <p:nvPicPr>
                <p:cNvPr id="38" name="Encre 37">
                  <a:extLst>
                    <a:ext uri="{FF2B5EF4-FFF2-40B4-BE49-F238E27FC236}">
                      <a16:creationId xmlns:a16="http://schemas.microsoft.com/office/drawing/2014/main" id="{FAE0FFAE-9036-423B-ABA9-1AF6E2D58EF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841657" y="3910238"/>
                  <a:ext cx="32904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5" name="Encre 44">
                  <a:extLst>
                    <a:ext uri="{FF2B5EF4-FFF2-40B4-BE49-F238E27FC236}">
                      <a16:creationId xmlns:a16="http://schemas.microsoft.com/office/drawing/2014/main" id="{6C88025D-CBE5-457C-B7DC-48FCB2483A60}"/>
                    </a:ext>
                  </a:extLst>
                </p14:cNvPr>
                <p14:cNvContentPartPr/>
                <p14:nvPr/>
              </p14:nvContentPartPr>
              <p14:xfrm>
                <a:off x="2576057" y="4116158"/>
                <a:ext cx="33840" cy="205920"/>
              </p14:xfrm>
            </p:contentPart>
          </mc:Choice>
          <mc:Fallback xmlns="">
            <p:pic>
              <p:nvPicPr>
                <p:cNvPr id="45" name="Encre 44">
                  <a:extLst>
                    <a:ext uri="{FF2B5EF4-FFF2-40B4-BE49-F238E27FC236}">
                      <a16:creationId xmlns:a16="http://schemas.microsoft.com/office/drawing/2014/main" id="{6C88025D-CBE5-457C-B7DC-48FCB2483A6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567417" y="4107518"/>
                  <a:ext cx="5148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6" name="Encre 45">
                  <a:extLst>
                    <a:ext uri="{FF2B5EF4-FFF2-40B4-BE49-F238E27FC236}">
                      <a16:creationId xmlns:a16="http://schemas.microsoft.com/office/drawing/2014/main" id="{B0BEA5C6-3376-45EB-9C49-42C4E02B2869}"/>
                    </a:ext>
                  </a:extLst>
                </p14:cNvPr>
                <p14:cNvContentPartPr/>
                <p14:nvPr/>
              </p14:nvContentPartPr>
              <p14:xfrm>
                <a:off x="2531777" y="4105718"/>
                <a:ext cx="360" cy="360"/>
              </p14:xfrm>
            </p:contentPart>
          </mc:Choice>
          <mc:Fallback xmlns="">
            <p:pic>
              <p:nvPicPr>
                <p:cNvPr id="46" name="Encre 45">
                  <a:extLst>
                    <a:ext uri="{FF2B5EF4-FFF2-40B4-BE49-F238E27FC236}">
                      <a16:creationId xmlns:a16="http://schemas.microsoft.com/office/drawing/2014/main" id="{B0BEA5C6-3376-45EB-9C49-42C4E02B2869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523137" y="409707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7" name="Encre 46">
                  <a:extLst>
                    <a:ext uri="{FF2B5EF4-FFF2-40B4-BE49-F238E27FC236}">
                      <a16:creationId xmlns:a16="http://schemas.microsoft.com/office/drawing/2014/main" id="{B38DD89A-C544-4519-A490-4780002758AF}"/>
                    </a:ext>
                  </a:extLst>
                </p14:cNvPr>
                <p14:cNvContentPartPr/>
                <p14:nvPr/>
              </p14:nvContentPartPr>
              <p14:xfrm>
                <a:off x="2548337" y="4050278"/>
                <a:ext cx="781560" cy="56880"/>
              </p14:xfrm>
            </p:contentPart>
          </mc:Choice>
          <mc:Fallback xmlns="">
            <p:pic>
              <p:nvPicPr>
                <p:cNvPr id="47" name="Encre 46">
                  <a:extLst>
                    <a:ext uri="{FF2B5EF4-FFF2-40B4-BE49-F238E27FC236}">
                      <a16:creationId xmlns:a16="http://schemas.microsoft.com/office/drawing/2014/main" id="{B38DD89A-C544-4519-A490-4780002758AF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539337" y="4041638"/>
                  <a:ext cx="79920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8" name="Encre 47">
                  <a:extLst>
                    <a:ext uri="{FF2B5EF4-FFF2-40B4-BE49-F238E27FC236}">
                      <a16:creationId xmlns:a16="http://schemas.microsoft.com/office/drawing/2014/main" id="{977E9CDB-0AC9-4F36-B600-052E0C8996A2}"/>
                    </a:ext>
                  </a:extLst>
                </p14:cNvPr>
                <p14:cNvContentPartPr/>
                <p14:nvPr/>
              </p14:nvContentPartPr>
              <p14:xfrm>
                <a:off x="3334577" y="4057118"/>
                <a:ext cx="67320" cy="214560"/>
              </p14:xfrm>
            </p:contentPart>
          </mc:Choice>
          <mc:Fallback xmlns="">
            <p:pic>
              <p:nvPicPr>
                <p:cNvPr id="48" name="Encre 47">
                  <a:extLst>
                    <a:ext uri="{FF2B5EF4-FFF2-40B4-BE49-F238E27FC236}">
                      <a16:creationId xmlns:a16="http://schemas.microsoft.com/office/drawing/2014/main" id="{977E9CDB-0AC9-4F36-B600-052E0C8996A2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3325577" y="4048118"/>
                  <a:ext cx="8496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9" name="Encre 48">
                  <a:extLst>
                    <a:ext uri="{FF2B5EF4-FFF2-40B4-BE49-F238E27FC236}">
                      <a16:creationId xmlns:a16="http://schemas.microsoft.com/office/drawing/2014/main" id="{F7898A77-744D-4544-98FB-C137CD5F165D}"/>
                    </a:ext>
                  </a:extLst>
                </p14:cNvPr>
                <p14:cNvContentPartPr/>
                <p14:nvPr/>
              </p14:nvContentPartPr>
              <p14:xfrm>
                <a:off x="3355817" y="4189238"/>
                <a:ext cx="892080" cy="55800"/>
              </p14:xfrm>
            </p:contentPart>
          </mc:Choice>
          <mc:Fallback xmlns="">
            <p:pic>
              <p:nvPicPr>
                <p:cNvPr id="49" name="Encre 48">
                  <a:extLst>
                    <a:ext uri="{FF2B5EF4-FFF2-40B4-BE49-F238E27FC236}">
                      <a16:creationId xmlns:a16="http://schemas.microsoft.com/office/drawing/2014/main" id="{F7898A77-744D-4544-98FB-C137CD5F165D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3346817" y="4180598"/>
                  <a:ext cx="9097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B90E94FC-6A32-4B49-BCF4-8761CC0FCA9F}"/>
                    </a:ext>
                  </a:extLst>
                </p14:cNvPr>
                <p14:cNvContentPartPr/>
                <p14:nvPr/>
              </p14:nvContentPartPr>
              <p14:xfrm>
                <a:off x="1906097" y="4336478"/>
                <a:ext cx="686520" cy="71640"/>
              </p14:xfrm>
            </p:contentPart>
          </mc:Choice>
          <mc:Fallback xmlns=""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B90E94FC-6A32-4B49-BCF4-8761CC0FCA9F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897097" y="4327838"/>
                  <a:ext cx="70416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E0CE6244-2CBE-40FB-9804-3A5A527617BB}"/>
                    </a:ext>
                  </a:extLst>
                </p14:cNvPr>
                <p14:cNvContentPartPr/>
                <p14:nvPr/>
              </p14:nvContentPartPr>
              <p14:xfrm>
                <a:off x="2199497" y="3908438"/>
                <a:ext cx="50760" cy="847080"/>
              </p14:xfrm>
            </p:contentPart>
          </mc:Choice>
          <mc:Fallback xmlns=""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E0CE6244-2CBE-40FB-9804-3A5A527617BB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2190497" y="3899798"/>
                  <a:ext cx="68400" cy="86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3" name="Encre 52">
                  <a:extLst>
                    <a:ext uri="{FF2B5EF4-FFF2-40B4-BE49-F238E27FC236}">
                      <a16:creationId xmlns:a16="http://schemas.microsoft.com/office/drawing/2014/main" id="{7FE8D272-BC20-499E-95BB-013CCE54CC10}"/>
                    </a:ext>
                  </a:extLst>
                </p14:cNvPr>
                <p14:cNvContentPartPr/>
                <p14:nvPr/>
              </p14:nvContentPartPr>
              <p14:xfrm>
                <a:off x="2550137" y="4148198"/>
                <a:ext cx="124560" cy="607680"/>
              </p14:xfrm>
            </p:contentPart>
          </mc:Choice>
          <mc:Fallback xmlns="">
            <p:pic>
              <p:nvPicPr>
                <p:cNvPr id="53" name="Encre 52">
                  <a:extLst>
                    <a:ext uri="{FF2B5EF4-FFF2-40B4-BE49-F238E27FC236}">
                      <a16:creationId xmlns:a16="http://schemas.microsoft.com/office/drawing/2014/main" id="{7FE8D272-BC20-499E-95BB-013CCE54CC10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2541497" y="4139558"/>
                  <a:ext cx="142200" cy="62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5" name="Encre 54">
                  <a:extLst>
                    <a:ext uri="{FF2B5EF4-FFF2-40B4-BE49-F238E27FC236}">
                      <a16:creationId xmlns:a16="http://schemas.microsoft.com/office/drawing/2014/main" id="{A62FD636-9730-4FB5-B3B0-D3EFD1FB0541}"/>
                    </a:ext>
                  </a:extLst>
                </p14:cNvPr>
                <p14:cNvContentPartPr/>
                <p14:nvPr/>
              </p14:nvContentPartPr>
              <p14:xfrm>
                <a:off x="1812497" y="4566878"/>
                <a:ext cx="1266840" cy="109080"/>
              </p14:xfrm>
            </p:contentPart>
          </mc:Choice>
          <mc:Fallback xmlns="">
            <p:pic>
              <p:nvPicPr>
                <p:cNvPr id="55" name="Encre 54">
                  <a:extLst>
                    <a:ext uri="{FF2B5EF4-FFF2-40B4-BE49-F238E27FC236}">
                      <a16:creationId xmlns:a16="http://schemas.microsoft.com/office/drawing/2014/main" id="{A62FD636-9730-4FB5-B3B0-D3EFD1FB054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803857" y="4557878"/>
                  <a:ext cx="128448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08340AD6-1D10-4685-B411-5164FA198D86}"/>
                    </a:ext>
                  </a:extLst>
                </p14:cNvPr>
                <p14:cNvContentPartPr/>
                <p14:nvPr/>
              </p14:nvContentPartPr>
              <p14:xfrm>
                <a:off x="2632937" y="4518638"/>
                <a:ext cx="209160" cy="179640"/>
              </p14:xfrm>
            </p:contentPart>
          </mc:Choice>
          <mc:Fallback xmlns=""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08340AD6-1D10-4685-B411-5164FA198D86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2623937" y="4509638"/>
                  <a:ext cx="2268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8" name="Encre 57">
                  <a:extLst>
                    <a:ext uri="{FF2B5EF4-FFF2-40B4-BE49-F238E27FC236}">
                      <a16:creationId xmlns:a16="http://schemas.microsoft.com/office/drawing/2014/main" id="{814F4D7C-B682-453F-A377-1D6C12D6A35D}"/>
                    </a:ext>
                  </a:extLst>
                </p14:cNvPr>
                <p14:cNvContentPartPr/>
                <p14:nvPr/>
              </p14:nvContentPartPr>
              <p14:xfrm>
                <a:off x="1827257" y="4572278"/>
                <a:ext cx="244440" cy="192600"/>
              </p14:xfrm>
            </p:contentPart>
          </mc:Choice>
          <mc:Fallback xmlns="">
            <p:pic>
              <p:nvPicPr>
                <p:cNvPr id="58" name="Encre 57">
                  <a:extLst>
                    <a:ext uri="{FF2B5EF4-FFF2-40B4-BE49-F238E27FC236}">
                      <a16:creationId xmlns:a16="http://schemas.microsoft.com/office/drawing/2014/main" id="{814F4D7C-B682-453F-A377-1D6C12D6A35D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818617" y="4563638"/>
                  <a:ext cx="26208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9" name="Encre 58">
                  <a:extLst>
                    <a:ext uri="{FF2B5EF4-FFF2-40B4-BE49-F238E27FC236}">
                      <a16:creationId xmlns:a16="http://schemas.microsoft.com/office/drawing/2014/main" id="{37FADD95-20B9-4875-B41C-955BC44364A0}"/>
                    </a:ext>
                  </a:extLst>
                </p14:cNvPr>
                <p14:cNvContentPartPr/>
                <p14:nvPr/>
              </p14:nvContentPartPr>
              <p14:xfrm>
                <a:off x="3126857" y="4516838"/>
                <a:ext cx="139680" cy="228240"/>
              </p14:xfrm>
            </p:contentPart>
          </mc:Choice>
          <mc:Fallback xmlns="">
            <p:pic>
              <p:nvPicPr>
                <p:cNvPr id="59" name="Encre 58">
                  <a:extLst>
                    <a:ext uri="{FF2B5EF4-FFF2-40B4-BE49-F238E27FC236}">
                      <a16:creationId xmlns:a16="http://schemas.microsoft.com/office/drawing/2014/main" id="{37FADD95-20B9-4875-B41C-955BC44364A0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117857" y="4507838"/>
                  <a:ext cx="15732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60" name="Encre 59">
                  <a:extLst>
                    <a:ext uri="{FF2B5EF4-FFF2-40B4-BE49-F238E27FC236}">
                      <a16:creationId xmlns:a16="http://schemas.microsoft.com/office/drawing/2014/main" id="{54AF5091-E8D3-4C20-B9AA-F7A34C727AC1}"/>
                    </a:ext>
                  </a:extLst>
                </p14:cNvPr>
                <p14:cNvContentPartPr/>
                <p14:nvPr/>
              </p14:nvContentPartPr>
              <p14:xfrm>
                <a:off x="3192737" y="4515758"/>
                <a:ext cx="96480" cy="21960"/>
              </p14:xfrm>
            </p:contentPart>
          </mc:Choice>
          <mc:Fallback xmlns="">
            <p:pic>
              <p:nvPicPr>
                <p:cNvPr id="60" name="Encre 59">
                  <a:extLst>
                    <a:ext uri="{FF2B5EF4-FFF2-40B4-BE49-F238E27FC236}">
                      <a16:creationId xmlns:a16="http://schemas.microsoft.com/office/drawing/2014/main" id="{54AF5091-E8D3-4C20-B9AA-F7A34C727AC1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3184097" y="4506758"/>
                  <a:ext cx="11412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61" name="Encre 60">
                  <a:extLst>
                    <a:ext uri="{FF2B5EF4-FFF2-40B4-BE49-F238E27FC236}">
                      <a16:creationId xmlns:a16="http://schemas.microsoft.com/office/drawing/2014/main" id="{1212B8A8-C267-4A6E-8F32-E29A6EC6BF5B}"/>
                    </a:ext>
                  </a:extLst>
                </p14:cNvPr>
                <p14:cNvContentPartPr/>
                <p14:nvPr/>
              </p14:nvContentPartPr>
              <p14:xfrm>
                <a:off x="3432137" y="4507838"/>
                <a:ext cx="226800" cy="173520"/>
              </p14:xfrm>
            </p:contentPart>
          </mc:Choice>
          <mc:Fallback xmlns="">
            <p:pic>
              <p:nvPicPr>
                <p:cNvPr id="61" name="Encre 60">
                  <a:extLst>
                    <a:ext uri="{FF2B5EF4-FFF2-40B4-BE49-F238E27FC236}">
                      <a16:creationId xmlns:a16="http://schemas.microsoft.com/office/drawing/2014/main" id="{1212B8A8-C267-4A6E-8F32-E29A6EC6BF5B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3423497" y="4499198"/>
                  <a:ext cx="244440" cy="191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FEF2F88A-2BE2-4F52-B4C1-8D63860C4B6D}"/>
              </a:ext>
            </a:extLst>
          </p:cNvPr>
          <p:cNvGrpSpPr/>
          <p:nvPr/>
        </p:nvGrpSpPr>
        <p:grpSpPr>
          <a:xfrm>
            <a:off x="7914240" y="3473247"/>
            <a:ext cx="2171880" cy="875520"/>
            <a:chOff x="7914240" y="3473247"/>
            <a:chExt cx="2171880" cy="875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AB27E2E1-B410-4D46-B1CB-B6298F0AE33C}"/>
                    </a:ext>
                  </a:extLst>
                </p14:cNvPr>
                <p14:cNvContentPartPr/>
                <p14:nvPr/>
              </p14:nvContentPartPr>
              <p14:xfrm>
                <a:off x="8599680" y="3855207"/>
                <a:ext cx="57960" cy="35316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AB27E2E1-B410-4D46-B1CB-B6298F0AE33C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8590680" y="3846567"/>
                  <a:ext cx="75600" cy="37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0AC2F7F6-2FEB-41FA-8F64-54BAF81D8EC8}"/>
                    </a:ext>
                  </a:extLst>
                </p14:cNvPr>
                <p14:cNvContentPartPr/>
                <p14:nvPr/>
              </p14:nvContentPartPr>
              <p14:xfrm>
                <a:off x="8500320" y="3752247"/>
                <a:ext cx="590400" cy="47808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0AC2F7F6-2FEB-41FA-8F64-54BAF81D8EC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491680" y="3743247"/>
                  <a:ext cx="608040" cy="49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44" name="Encre 43">
                  <a:extLst>
                    <a:ext uri="{FF2B5EF4-FFF2-40B4-BE49-F238E27FC236}">
                      <a16:creationId xmlns:a16="http://schemas.microsoft.com/office/drawing/2014/main" id="{59B85C3F-57C3-42CF-A2E0-44B4720C6E4E}"/>
                    </a:ext>
                  </a:extLst>
                </p14:cNvPr>
                <p14:cNvContentPartPr/>
                <p14:nvPr/>
              </p14:nvContentPartPr>
              <p14:xfrm>
                <a:off x="9007200" y="3989127"/>
                <a:ext cx="363960" cy="139680"/>
              </p14:xfrm>
            </p:contentPart>
          </mc:Choice>
          <mc:Fallback xmlns="">
            <p:pic>
              <p:nvPicPr>
                <p:cNvPr id="44" name="Encre 43">
                  <a:extLst>
                    <a:ext uri="{FF2B5EF4-FFF2-40B4-BE49-F238E27FC236}">
                      <a16:creationId xmlns:a16="http://schemas.microsoft.com/office/drawing/2014/main" id="{59B85C3F-57C3-42CF-A2E0-44B4720C6E4E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8998200" y="3980127"/>
                  <a:ext cx="38160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1" name="Encre 50">
                  <a:extLst>
                    <a:ext uri="{FF2B5EF4-FFF2-40B4-BE49-F238E27FC236}">
                      <a16:creationId xmlns:a16="http://schemas.microsoft.com/office/drawing/2014/main" id="{F98F8924-C9D0-4209-9EDE-58A3E05E6C77}"/>
                    </a:ext>
                  </a:extLst>
                </p14:cNvPr>
                <p14:cNvContentPartPr/>
                <p14:nvPr/>
              </p14:nvContentPartPr>
              <p14:xfrm>
                <a:off x="8422920" y="4065447"/>
                <a:ext cx="360" cy="360"/>
              </p14:xfrm>
            </p:contentPart>
          </mc:Choice>
          <mc:Fallback xmlns="">
            <p:pic>
              <p:nvPicPr>
                <p:cNvPr id="51" name="Encre 50">
                  <a:extLst>
                    <a:ext uri="{FF2B5EF4-FFF2-40B4-BE49-F238E27FC236}">
                      <a16:creationId xmlns:a16="http://schemas.microsoft.com/office/drawing/2014/main" id="{F98F8924-C9D0-4209-9EDE-58A3E05E6C77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8414280" y="4056447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4" name="Encre 53">
                  <a:extLst>
                    <a:ext uri="{FF2B5EF4-FFF2-40B4-BE49-F238E27FC236}">
                      <a16:creationId xmlns:a16="http://schemas.microsoft.com/office/drawing/2014/main" id="{FC60EFCB-61BC-4CA4-AEC8-F26BE1B657AA}"/>
                    </a:ext>
                  </a:extLst>
                </p14:cNvPr>
                <p14:cNvContentPartPr/>
                <p14:nvPr/>
              </p14:nvContentPartPr>
              <p14:xfrm>
                <a:off x="7914240" y="4043847"/>
                <a:ext cx="519480" cy="17280"/>
              </p14:xfrm>
            </p:contentPart>
          </mc:Choice>
          <mc:Fallback xmlns="">
            <p:pic>
              <p:nvPicPr>
                <p:cNvPr id="54" name="Encre 53">
                  <a:extLst>
                    <a:ext uri="{FF2B5EF4-FFF2-40B4-BE49-F238E27FC236}">
                      <a16:creationId xmlns:a16="http://schemas.microsoft.com/office/drawing/2014/main" id="{FC60EFCB-61BC-4CA4-AEC8-F26BE1B657AA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905600" y="4035207"/>
                  <a:ext cx="53712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7" name="Encre 56">
                  <a:extLst>
                    <a:ext uri="{FF2B5EF4-FFF2-40B4-BE49-F238E27FC236}">
                      <a16:creationId xmlns:a16="http://schemas.microsoft.com/office/drawing/2014/main" id="{45E7BA34-22C0-4AD0-8101-6DC18D6172A5}"/>
                    </a:ext>
                  </a:extLst>
                </p14:cNvPr>
                <p14:cNvContentPartPr/>
                <p14:nvPr/>
              </p14:nvContentPartPr>
              <p14:xfrm>
                <a:off x="9377280" y="4024407"/>
                <a:ext cx="708840" cy="53640"/>
              </p14:xfrm>
            </p:contentPart>
          </mc:Choice>
          <mc:Fallback xmlns="">
            <p:pic>
              <p:nvPicPr>
                <p:cNvPr id="57" name="Encre 56">
                  <a:extLst>
                    <a:ext uri="{FF2B5EF4-FFF2-40B4-BE49-F238E27FC236}">
                      <a16:creationId xmlns:a16="http://schemas.microsoft.com/office/drawing/2014/main" id="{45E7BA34-22C0-4AD0-8101-6DC18D6172A5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9368280" y="4015767"/>
                  <a:ext cx="72648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4" name="Encre 63">
                  <a:extLst>
                    <a:ext uri="{FF2B5EF4-FFF2-40B4-BE49-F238E27FC236}">
                      <a16:creationId xmlns:a16="http://schemas.microsoft.com/office/drawing/2014/main" id="{63A32F13-CC11-4750-B011-FA9F2D216903}"/>
                    </a:ext>
                  </a:extLst>
                </p14:cNvPr>
                <p14:cNvContentPartPr/>
                <p14:nvPr/>
              </p14:nvContentPartPr>
              <p14:xfrm>
                <a:off x="8693280" y="3473247"/>
                <a:ext cx="227520" cy="200160"/>
              </p14:xfrm>
            </p:contentPart>
          </mc:Choice>
          <mc:Fallback xmlns="">
            <p:pic>
              <p:nvPicPr>
                <p:cNvPr id="64" name="Encre 63">
                  <a:extLst>
                    <a:ext uri="{FF2B5EF4-FFF2-40B4-BE49-F238E27FC236}">
                      <a16:creationId xmlns:a16="http://schemas.microsoft.com/office/drawing/2014/main" id="{63A32F13-CC11-4750-B011-FA9F2D216903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8684640" y="3464607"/>
                  <a:ext cx="24516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7" name="Encre 66">
                  <a:extLst>
                    <a:ext uri="{FF2B5EF4-FFF2-40B4-BE49-F238E27FC236}">
                      <a16:creationId xmlns:a16="http://schemas.microsoft.com/office/drawing/2014/main" id="{DB8E0B5C-BDE3-4830-ABF7-FA0A1C5FABF0}"/>
                    </a:ext>
                  </a:extLst>
                </p14:cNvPr>
                <p14:cNvContentPartPr/>
                <p14:nvPr/>
              </p14:nvContentPartPr>
              <p14:xfrm>
                <a:off x="7985520" y="4348407"/>
                <a:ext cx="360" cy="360"/>
              </p14:xfrm>
            </p:contentPart>
          </mc:Choice>
          <mc:Fallback xmlns="">
            <p:pic>
              <p:nvPicPr>
                <p:cNvPr id="67" name="Encre 66">
                  <a:extLst>
                    <a:ext uri="{FF2B5EF4-FFF2-40B4-BE49-F238E27FC236}">
                      <a16:creationId xmlns:a16="http://schemas.microsoft.com/office/drawing/2014/main" id="{DB8E0B5C-BDE3-4830-ABF7-FA0A1C5FABF0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7976520" y="4339767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71" name="Encre 70">
                <a:extLst>
                  <a:ext uri="{FF2B5EF4-FFF2-40B4-BE49-F238E27FC236}">
                    <a16:creationId xmlns:a16="http://schemas.microsoft.com/office/drawing/2014/main" id="{3BCC0754-CA39-4136-92A8-70CC4DB3C3C8}"/>
                  </a:ext>
                </a:extLst>
              </p14:cNvPr>
              <p14:cNvContentPartPr/>
              <p14:nvPr/>
            </p14:nvContentPartPr>
            <p14:xfrm>
              <a:off x="8090280" y="4723167"/>
              <a:ext cx="360" cy="360"/>
            </p14:xfrm>
          </p:contentPart>
        </mc:Choice>
        <mc:Fallback xmlns="">
          <p:pic>
            <p:nvPicPr>
              <p:cNvPr id="71" name="Encre 70">
                <a:extLst>
                  <a:ext uri="{FF2B5EF4-FFF2-40B4-BE49-F238E27FC236}">
                    <a16:creationId xmlns:a16="http://schemas.microsoft.com/office/drawing/2014/main" id="{3BCC0754-CA39-4136-92A8-70CC4DB3C3C8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8081640" y="4714527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79" name="Groupe 78">
            <a:extLst>
              <a:ext uri="{FF2B5EF4-FFF2-40B4-BE49-F238E27FC236}">
                <a16:creationId xmlns:a16="http://schemas.microsoft.com/office/drawing/2014/main" id="{1924C059-1D98-4C5E-9268-947A5BCE8F00}"/>
              </a:ext>
            </a:extLst>
          </p:cNvPr>
          <p:cNvGrpSpPr/>
          <p:nvPr/>
        </p:nvGrpSpPr>
        <p:grpSpPr>
          <a:xfrm>
            <a:off x="6902640" y="4498887"/>
            <a:ext cx="2330280" cy="383760"/>
            <a:chOff x="6902640" y="4498887"/>
            <a:chExt cx="2330280" cy="38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4" name="Encre 73">
                  <a:extLst>
                    <a:ext uri="{FF2B5EF4-FFF2-40B4-BE49-F238E27FC236}">
                      <a16:creationId xmlns:a16="http://schemas.microsoft.com/office/drawing/2014/main" id="{DB64020D-D928-4CD7-A57B-298AED8DBE20}"/>
                    </a:ext>
                  </a:extLst>
                </p14:cNvPr>
                <p14:cNvContentPartPr/>
                <p14:nvPr/>
              </p14:nvContentPartPr>
              <p14:xfrm>
                <a:off x="7667640" y="4498887"/>
                <a:ext cx="1018440" cy="66600"/>
              </p14:xfrm>
            </p:contentPart>
          </mc:Choice>
          <mc:Fallback xmlns="">
            <p:pic>
              <p:nvPicPr>
                <p:cNvPr id="74" name="Encre 73">
                  <a:extLst>
                    <a:ext uri="{FF2B5EF4-FFF2-40B4-BE49-F238E27FC236}">
                      <a16:creationId xmlns:a16="http://schemas.microsoft.com/office/drawing/2014/main" id="{DB64020D-D928-4CD7-A57B-298AED8DBE20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659000" y="4490247"/>
                  <a:ext cx="103608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5" name="Encre 74">
                  <a:extLst>
                    <a:ext uri="{FF2B5EF4-FFF2-40B4-BE49-F238E27FC236}">
                      <a16:creationId xmlns:a16="http://schemas.microsoft.com/office/drawing/2014/main" id="{48C14CD5-84FD-48B4-B66C-344E0370ED5B}"/>
                    </a:ext>
                  </a:extLst>
                </p14:cNvPr>
                <p14:cNvContentPartPr/>
                <p14:nvPr/>
              </p14:nvContentPartPr>
              <p14:xfrm>
                <a:off x="8667720" y="4519767"/>
                <a:ext cx="33120" cy="312120"/>
              </p14:xfrm>
            </p:contentPart>
          </mc:Choice>
          <mc:Fallback xmlns="">
            <p:pic>
              <p:nvPicPr>
                <p:cNvPr id="75" name="Encre 74">
                  <a:extLst>
                    <a:ext uri="{FF2B5EF4-FFF2-40B4-BE49-F238E27FC236}">
                      <a16:creationId xmlns:a16="http://schemas.microsoft.com/office/drawing/2014/main" id="{48C14CD5-84FD-48B4-B66C-344E0370ED5B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8659080" y="4511127"/>
                  <a:ext cx="50760" cy="32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6" name="Encre 75">
                  <a:extLst>
                    <a:ext uri="{FF2B5EF4-FFF2-40B4-BE49-F238E27FC236}">
                      <a16:creationId xmlns:a16="http://schemas.microsoft.com/office/drawing/2014/main" id="{D2C5D791-D425-4932-AEEB-C83626949B12}"/>
                    </a:ext>
                  </a:extLst>
                </p14:cNvPr>
                <p14:cNvContentPartPr/>
                <p14:nvPr/>
              </p14:nvContentPartPr>
              <p14:xfrm>
                <a:off x="7556040" y="4556127"/>
                <a:ext cx="28800" cy="213480"/>
              </p14:xfrm>
            </p:contentPart>
          </mc:Choice>
          <mc:Fallback xmlns="">
            <p:pic>
              <p:nvPicPr>
                <p:cNvPr id="76" name="Encre 75">
                  <a:extLst>
                    <a:ext uri="{FF2B5EF4-FFF2-40B4-BE49-F238E27FC236}">
                      <a16:creationId xmlns:a16="http://schemas.microsoft.com/office/drawing/2014/main" id="{D2C5D791-D425-4932-AEEB-C83626949B12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547400" y="4547127"/>
                  <a:ext cx="46440" cy="2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7" name="Encre 76">
                  <a:extLst>
                    <a:ext uri="{FF2B5EF4-FFF2-40B4-BE49-F238E27FC236}">
                      <a16:creationId xmlns:a16="http://schemas.microsoft.com/office/drawing/2014/main" id="{1BF1DCD7-9542-488A-8FF6-0559A155DFAC}"/>
                    </a:ext>
                  </a:extLst>
                </p14:cNvPr>
                <p14:cNvContentPartPr/>
                <p14:nvPr/>
              </p14:nvContentPartPr>
              <p14:xfrm>
                <a:off x="6902640" y="4766727"/>
                <a:ext cx="629640" cy="58680"/>
              </p14:xfrm>
            </p:contentPart>
          </mc:Choice>
          <mc:Fallback xmlns="">
            <p:pic>
              <p:nvPicPr>
                <p:cNvPr id="77" name="Encre 76">
                  <a:extLst>
                    <a:ext uri="{FF2B5EF4-FFF2-40B4-BE49-F238E27FC236}">
                      <a16:creationId xmlns:a16="http://schemas.microsoft.com/office/drawing/2014/main" id="{1BF1DCD7-9542-488A-8FF6-0559A155DFA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6894000" y="4758087"/>
                  <a:ext cx="64728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8" name="Encre 77">
                  <a:extLst>
                    <a:ext uri="{FF2B5EF4-FFF2-40B4-BE49-F238E27FC236}">
                      <a16:creationId xmlns:a16="http://schemas.microsoft.com/office/drawing/2014/main" id="{5892C7C4-BFA9-4489-9BFB-6D3F30F9B461}"/>
                    </a:ext>
                  </a:extLst>
                </p14:cNvPr>
                <p14:cNvContentPartPr/>
                <p14:nvPr/>
              </p14:nvContentPartPr>
              <p14:xfrm>
                <a:off x="8728560" y="4850247"/>
                <a:ext cx="504360" cy="32400"/>
              </p14:xfrm>
            </p:contentPart>
          </mc:Choice>
          <mc:Fallback xmlns="">
            <p:pic>
              <p:nvPicPr>
                <p:cNvPr id="78" name="Encre 77">
                  <a:extLst>
                    <a:ext uri="{FF2B5EF4-FFF2-40B4-BE49-F238E27FC236}">
                      <a16:creationId xmlns:a16="http://schemas.microsoft.com/office/drawing/2014/main" id="{5892C7C4-BFA9-4489-9BFB-6D3F30F9B461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8719920" y="4841607"/>
                  <a:ext cx="522000" cy="50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80" name="Encre 79">
                <a:extLst>
                  <a:ext uri="{FF2B5EF4-FFF2-40B4-BE49-F238E27FC236}">
                    <a16:creationId xmlns:a16="http://schemas.microsoft.com/office/drawing/2014/main" id="{10ECB1AB-990C-44DA-B94E-10D80AAFF48C}"/>
                  </a:ext>
                </a:extLst>
              </p14:cNvPr>
              <p14:cNvContentPartPr/>
              <p14:nvPr/>
            </p14:nvContentPartPr>
            <p14:xfrm>
              <a:off x="7759440" y="3741087"/>
              <a:ext cx="231120" cy="172440"/>
            </p14:xfrm>
          </p:contentPart>
        </mc:Choice>
        <mc:Fallback xmlns="">
          <p:pic>
            <p:nvPicPr>
              <p:cNvPr id="80" name="Encre 79">
                <a:extLst>
                  <a:ext uri="{FF2B5EF4-FFF2-40B4-BE49-F238E27FC236}">
                    <a16:creationId xmlns:a16="http://schemas.microsoft.com/office/drawing/2014/main" id="{10ECB1AB-990C-44DA-B94E-10D80AAFF48C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7750440" y="3732447"/>
                <a:ext cx="248760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81" name="Encre 80">
                <a:extLst>
                  <a:ext uri="{FF2B5EF4-FFF2-40B4-BE49-F238E27FC236}">
                    <a16:creationId xmlns:a16="http://schemas.microsoft.com/office/drawing/2014/main" id="{5964E1D7-0D26-4192-BE62-D3D4CC03FCF2}"/>
                  </a:ext>
                </a:extLst>
              </p14:cNvPr>
              <p14:cNvContentPartPr/>
              <p14:nvPr/>
            </p14:nvContentPartPr>
            <p14:xfrm>
              <a:off x="9486360" y="3703647"/>
              <a:ext cx="202320" cy="189000"/>
            </p14:xfrm>
          </p:contentPart>
        </mc:Choice>
        <mc:Fallback xmlns="">
          <p:pic>
            <p:nvPicPr>
              <p:cNvPr id="81" name="Encre 80">
                <a:extLst>
                  <a:ext uri="{FF2B5EF4-FFF2-40B4-BE49-F238E27FC236}">
                    <a16:creationId xmlns:a16="http://schemas.microsoft.com/office/drawing/2014/main" id="{5964E1D7-0D26-4192-BE62-D3D4CC03FCF2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9477720" y="3694647"/>
                <a:ext cx="219960" cy="20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06084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A84CDA-576B-454C-BAE3-317AA891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Diagramme de temps</a:t>
            </a:r>
          </a:p>
        </p:txBody>
      </p:sp>
      <p:pic>
        <p:nvPicPr>
          <p:cNvPr id="2050" name="Picture 2" descr="Bascule (circuit logique) — Wikipédia">
            <a:extLst>
              <a:ext uri="{FF2B5EF4-FFF2-40B4-BE49-F238E27FC236}">
                <a16:creationId xmlns:a16="http://schemas.microsoft.com/office/drawing/2014/main" id="{19600EEA-126A-4055-82F9-DB479EA069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895" y="2042160"/>
            <a:ext cx="7845587" cy="338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B0DCED05-F5BB-4028-A5AA-ACE4414449EF}"/>
              </a:ext>
            </a:extLst>
          </p:cNvPr>
          <p:cNvGrpSpPr/>
          <p:nvPr/>
        </p:nvGrpSpPr>
        <p:grpSpPr>
          <a:xfrm>
            <a:off x="3458316" y="2089946"/>
            <a:ext cx="500400" cy="213840"/>
            <a:chOff x="3458316" y="2089946"/>
            <a:chExt cx="500400" cy="213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" name="Encre 2">
                  <a:extLst>
                    <a:ext uri="{FF2B5EF4-FFF2-40B4-BE49-F238E27FC236}">
                      <a16:creationId xmlns:a16="http://schemas.microsoft.com/office/drawing/2014/main" id="{64DE81A6-5CD9-4433-B6F0-3FFE62EBD8A8}"/>
                    </a:ext>
                  </a:extLst>
                </p14:cNvPr>
                <p14:cNvContentPartPr/>
                <p14:nvPr/>
              </p14:nvContentPartPr>
              <p14:xfrm>
                <a:off x="3470196" y="2118026"/>
                <a:ext cx="360" cy="360"/>
              </p14:xfrm>
            </p:contentPart>
          </mc:Choice>
          <mc:Fallback>
            <p:pic>
              <p:nvPicPr>
                <p:cNvPr id="3" name="Encre 2">
                  <a:extLst>
                    <a:ext uri="{FF2B5EF4-FFF2-40B4-BE49-F238E27FC236}">
                      <a16:creationId xmlns:a16="http://schemas.microsoft.com/office/drawing/2014/main" id="{64DE81A6-5CD9-4433-B6F0-3FFE62EBD8A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461556" y="210938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" name="Encre 3">
                  <a:extLst>
                    <a:ext uri="{FF2B5EF4-FFF2-40B4-BE49-F238E27FC236}">
                      <a16:creationId xmlns:a16="http://schemas.microsoft.com/office/drawing/2014/main" id="{1DE0E518-8797-468A-A496-1C5E4A3865CD}"/>
                    </a:ext>
                  </a:extLst>
                </p14:cNvPr>
                <p14:cNvContentPartPr/>
                <p14:nvPr/>
              </p14:nvContentPartPr>
              <p14:xfrm>
                <a:off x="3458316" y="2089946"/>
                <a:ext cx="423360" cy="213840"/>
              </p14:xfrm>
            </p:contentPart>
          </mc:Choice>
          <mc:Fallback>
            <p:pic>
              <p:nvPicPr>
                <p:cNvPr id="4" name="Encre 3">
                  <a:extLst>
                    <a:ext uri="{FF2B5EF4-FFF2-40B4-BE49-F238E27FC236}">
                      <a16:creationId xmlns:a16="http://schemas.microsoft.com/office/drawing/2014/main" id="{1DE0E518-8797-468A-A496-1C5E4A3865C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449676" y="2080946"/>
                  <a:ext cx="44100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0053E293-6223-4D55-8A93-0DBAE6EA1E97}"/>
                    </a:ext>
                  </a:extLst>
                </p14:cNvPr>
                <p14:cNvContentPartPr/>
                <p14:nvPr/>
              </p14:nvContentPartPr>
              <p14:xfrm>
                <a:off x="3753516" y="2135666"/>
                <a:ext cx="205200" cy="165960"/>
              </p14:xfrm>
            </p:contentPart>
          </mc:Choice>
          <mc:Fallback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0053E293-6223-4D55-8A93-0DBAE6EA1E9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744876" y="2126666"/>
                  <a:ext cx="222840" cy="18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2C6DAB68-882F-41EF-9257-236FC574F813}"/>
              </a:ext>
            </a:extLst>
          </p:cNvPr>
          <p:cNvGrpSpPr/>
          <p:nvPr/>
        </p:nvGrpSpPr>
        <p:grpSpPr>
          <a:xfrm>
            <a:off x="4748916" y="2029826"/>
            <a:ext cx="572760" cy="145080"/>
            <a:chOff x="4748916" y="2029826"/>
            <a:chExt cx="572760" cy="145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7" name="Encre 6">
                  <a:extLst>
                    <a:ext uri="{FF2B5EF4-FFF2-40B4-BE49-F238E27FC236}">
                      <a16:creationId xmlns:a16="http://schemas.microsoft.com/office/drawing/2014/main" id="{7D24C7F8-C7B5-48BF-9D37-575D887F616E}"/>
                    </a:ext>
                  </a:extLst>
                </p14:cNvPr>
                <p14:cNvContentPartPr/>
                <p14:nvPr/>
              </p14:nvContentPartPr>
              <p14:xfrm>
                <a:off x="4748916" y="2043506"/>
                <a:ext cx="398880" cy="96480"/>
              </p14:xfrm>
            </p:contentPart>
          </mc:Choice>
          <mc:Fallback>
            <p:pic>
              <p:nvPicPr>
                <p:cNvPr id="7" name="Encre 6">
                  <a:extLst>
                    <a:ext uri="{FF2B5EF4-FFF2-40B4-BE49-F238E27FC236}">
                      <a16:creationId xmlns:a16="http://schemas.microsoft.com/office/drawing/2014/main" id="{7D24C7F8-C7B5-48BF-9D37-575D887F616E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740276" y="2034506"/>
                  <a:ext cx="41652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39E1317B-C8D6-41AB-8147-75697A27968C}"/>
                    </a:ext>
                  </a:extLst>
                </p14:cNvPr>
                <p14:cNvContentPartPr/>
                <p14:nvPr/>
              </p14:nvContentPartPr>
              <p14:xfrm>
                <a:off x="5101716" y="2029826"/>
                <a:ext cx="219960" cy="145080"/>
              </p14:xfrm>
            </p:contentPart>
          </mc:Choice>
          <mc:Fallback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39E1317B-C8D6-41AB-8147-75697A27968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092716" y="2020826"/>
                  <a:ext cx="237600" cy="162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694214F-2958-413B-A3DF-D6A7FE12F107}"/>
              </a:ext>
            </a:extLst>
          </p:cNvPr>
          <p:cNvGrpSpPr/>
          <p:nvPr/>
        </p:nvGrpSpPr>
        <p:grpSpPr>
          <a:xfrm>
            <a:off x="7191156" y="2115506"/>
            <a:ext cx="387360" cy="262440"/>
            <a:chOff x="7191156" y="2115506"/>
            <a:chExt cx="387360" cy="262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7E910E8C-8B89-4EDF-BD21-A45EEDF5A52E}"/>
                    </a:ext>
                  </a:extLst>
                </p14:cNvPr>
                <p14:cNvContentPartPr/>
                <p14:nvPr/>
              </p14:nvContentPartPr>
              <p14:xfrm>
                <a:off x="7191156" y="2115506"/>
                <a:ext cx="335880" cy="240840"/>
              </p14:xfrm>
            </p:contentPart>
          </mc:Choice>
          <mc:Fallback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7E910E8C-8B89-4EDF-BD21-A45EEDF5A52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182516" y="2106506"/>
                  <a:ext cx="35352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CD82010C-B834-4E2C-8D40-5A0050547FAF}"/>
                    </a:ext>
                  </a:extLst>
                </p14:cNvPr>
                <p14:cNvContentPartPr/>
                <p14:nvPr/>
              </p14:nvContentPartPr>
              <p14:xfrm>
                <a:off x="7413276" y="2163026"/>
                <a:ext cx="165240" cy="214920"/>
              </p14:xfrm>
            </p:contentPart>
          </mc:Choice>
          <mc:Fallback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CD82010C-B834-4E2C-8D40-5A0050547FA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404276" y="2154026"/>
                  <a:ext cx="182880" cy="232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859960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B9DB09-6657-472F-ADFE-E0B433777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Bascule T, J=K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51E2EA80-975F-4772-A118-5AEF8163A3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9669" y="1928882"/>
            <a:ext cx="5102794" cy="3090940"/>
          </a:xfrm>
          <a:prstGeom prst="rect">
            <a:avLst/>
          </a:prstGeom>
        </p:spPr>
      </p:pic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FE7C930C-25CB-475E-8C7C-4C78896D3B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988623"/>
              </p:ext>
            </p:extLst>
          </p:nvPr>
        </p:nvGraphicFramePr>
        <p:xfrm>
          <a:off x="6173493" y="2202180"/>
          <a:ext cx="5289528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880">
                  <a:extLst>
                    <a:ext uri="{9D8B030D-6E8A-4147-A177-3AD203B41FA5}">
                      <a16:colId xmlns:a16="http://schemas.microsoft.com/office/drawing/2014/main" val="1916340321"/>
                    </a:ext>
                  </a:extLst>
                </a:gridCol>
                <a:gridCol w="1096912">
                  <a:extLst>
                    <a:ext uri="{9D8B030D-6E8A-4147-A177-3AD203B41FA5}">
                      <a16:colId xmlns:a16="http://schemas.microsoft.com/office/drawing/2014/main" val="2468411731"/>
                    </a:ext>
                  </a:extLst>
                </a:gridCol>
                <a:gridCol w="837911">
                  <a:extLst>
                    <a:ext uri="{9D8B030D-6E8A-4147-A177-3AD203B41FA5}">
                      <a16:colId xmlns:a16="http://schemas.microsoft.com/office/drawing/2014/main" val="3803975066"/>
                    </a:ext>
                  </a:extLst>
                </a:gridCol>
                <a:gridCol w="987715">
                  <a:extLst>
                    <a:ext uri="{9D8B030D-6E8A-4147-A177-3AD203B41FA5}">
                      <a16:colId xmlns:a16="http://schemas.microsoft.com/office/drawing/2014/main" val="3761867038"/>
                    </a:ext>
                  </a:extLst>
                </a:gridCol>
                <a:gridCol w="1465110">
                  <a:extLst>
                    <a:ext uri="{9D8B030D-6E8A-4147-A177-3AD203B41FA5}">
                      <a16:colId xmlns:a16="http://schemas.microsoft.com/office/drawing/2014/main" val="1105494092"/>
                    </a:ext>
                  </a:extLst>
                </a:gridCol>
              </a:tblGrid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CA" sz="2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590354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</a:t>
                      </a:r>
                      <a:r>
                        <a:rPr lang="fr-CA" sz="2800" b="1" dirty="0"/>
                        <a:t>’</a:t>
                      </a:r>
                      <a:endParaRPr lang="fr-CA" sz="2800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repos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050896"/>
                  </a:ext>
                </a:extLst>
              </a:tr>
              <a:tr h="516636"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2800" b="1" dirty="0"/>
                        <a:t>Q</a:t>
                      </a:r>
                      <a:r>
                        <a:rPr lang="fr-CA" sz="2800" b="1" baseline="30000" dirty="0"/>
                        <a:t>-’</a:t>
                      </a:r>
                      <a:r>
                        <a:rPr lang="fr-CA" sz="2800" b="1" baseline="0" dirty="0"/>
                        <a:t>’</a:t>
                      </a:r>
                    </a:p>
                    <a:p>
                      <a:endParaRPr lang="fr-C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800" b="1" dirty="0" err="1"/>
                        <a:t>Toggle</a:t>
                      </a:r>
                      <a:endParaRPr lang="fr-C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14625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4" name="Encre 33">
                <a:extLst>
                  <a:ext uri="{FF2B5EF4-FFF2-40B4-BE49-F238E27FC236}">
                    <a16:creationId xmlns:a16="http://schemas.microsoft.com/office/drawing/2014/main" id="{12AC00F9-4AE8-4B9C-AD8D-241A6A4D8E2D}"/>
                  </a:ext>
                </a:extLst>
              </p14:cNvPr>
              <p14:cNvContentPartPr/>
              <p14:nvPr/>
            </p14:nvContentPartPr>
            <p14:xfrm>
              <a:off x="3174636" y="5265866"/>
              <a:ext cx="455040" cy="43200"/>
            </p14:xfrm>
          </p:contentPart>
        </mc:Choice>
        <mc:Fallback>
          <p:pic>
            <p:nvPicPr>
              <p:cNvPr id="34" name="Encre 33">
                <a:extLst>
                  <a:ext uri="{FF2B5EF4-FFF2-40B4-BE49-F238E27FC236}">
                    <a16:creationId xmlns:a16="http://schemas.microsoft.com/office/drawing/2014/main" id="{12AC00F9-4AE8-4B9C-AD8D-241A6A4D8E2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65996" y="5256866"/>
                <a:ext cx="472680" cy="60840"/>
              </a:xfrm>
              <a:prstGeom prst="rect">
                <a:avLst/>
              </a:prstGeom>
            </p:spPr>
          </p:pic>
        </mc:Fallback>
      </mc:AlternateContent>
      <p:grpSp>
        <p:nvGrpSpPr>
          <p:cNvPr id="76" name="Groupe 75">
            <a:extLst>
              <a:ext uri="{FF2B5EF4-FFF2-40B4-BE49-F238E27FC236}">
                <a16:creationId xmlns:a16="http://schemas.microsoft.com/office/drawing/2014/main" id="{EA3252C4-1157-4CA9-86B8-0380FAB85BC1}"/>
              </a:ext>
            </a:extLst>
          </p:cNvPr>
          <p:cNvGrpSpPr/>
          <p:nvPr/>
        </p:nvGrpSpPr>
        <p:grpSpPr>
          <a:xfrm>
            <a:off x="6941676" y="4423826"/>
            <a:ext cx="3227040" cy="1962360"/>
            <a:chOff x="6941676" y="4423826"/>
            <a:chExt cx="3227040" cy="1962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7" name="Encre 46">
                  <a:extLst>
                    <a:ext uri="{FF2B5EF4-FFF2-40B4-BE49-F238E27FC236}">
                      <a16:creationId xmlns:a16="http://schemas.microsoft.com/office/drawing/2014/main" id="{21B7DC93-D09E-4495-9D0C-DFA44E0453FF}"/>
                    </a:ext>
                  </a:extLst>
                </p14:cNvPr>
                <p14:cNvContentPartPr/>
                <p14:nvPr/>
              </p14:nvContentPartPr>
              <p14:xfrm>
                <a:off x="7497516" y="5046986"/>
                <a:ext cx="2476800" cy="52560"/>
              </p14:xfrm>
            </p:contentPart>
          </mc:Choice>
          <mc:Fallback>
            <p:pic>
              <p:nvPicPr>
                <p:cNvPr id="47" name="Encre 46">
                  <a:extLst>
                    <a:ext uri="{FF2B5EF4-FFF2-40B4-BE49-F238E27FC236}">
                      <a16:creationId xmlns:a16="http://schemas.microsoft.com/office/drawing/2014/main" id="{21B7DC93-D09E-4495-9D0C-DFA44E0453F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488876" y="5037986"/>
                  <a:ext cx="249444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48" name="Encre 47">
                  <a:extLst>
                    <a:ext uri="{FF2B5EF4-FFF2-40B4-BE49-F238E27FC236}">
                      <a16:creationId xmlns:a16="http://schemas.microsoft.com/office/drawing/2014/main" id="{5EB76321-A0FB-42EE-861A-49E8E21D3B17}"/>
                    </a:ext>
                  </a:extLst>
                </p14:cNvPr>
                <p14:cNvContentPartPr/>
                <p14:nvPr/>
              </p14:nvContentPartPr>
              <p14:xfrm>
                <a:off x="7943196" y="4645946"/>
                <a:ext cx="249840" cy="1505160"/>
              </p14:xfrm>
            </p:contentPart>
          </mc:Choice>
          <mc:Fallback>
            <p:pic>
              <p:nvPicPr>
                <p:cNvPr id="48" name="Encre 47">
                  <a:extLst>
                    <a:ext uri="{FF2B5EF4-FFF2-40B4-BE49-F238E27FC236}">
                      <a16:creationId xmlns:a16="http://schemas.microsoft.com/office/drawing/2014/main" id="{5EB76321-A0FB-42EE-861A-49E8E21D3B1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934556" y="4636946"/>
                  <a:ext cx="267480" cy="152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AE8D5FAC-C551-49AF-B798-D29799C7A8D3}"/>
                    </a:ext>
                  </a:extLst>
                </p14:cNvPr>
                <p14:cNvContentPartPr/>
                <p14:nvPr/>
              </p14:nvContentPartPr>
              <p14:xfrm>
                <a:off x="7524876" y="4603826"/>
                <a:ext cx="539640" cy="462240"/>
              </p14:xfrm>
            </p:contentPart>
          </mc:Choice>
          <mc:Fallback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AE8D5FAC-C551-49AF-B798-D29799C7A8D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516236" y="4594826"/>
                  <a:ext cx="557280" cy="47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75A09FF0-1B1A-4E48-9FBE-A661799856C1}"/>
                    </a:ext>
                  </a:extLst>
                </p14:cNvPr>
                <p14:cNvContentPartPr/>
                <p14:nvPr/>
              </p14:nvContentPartPr>
              <p14:xfrm>
                <a:off x="7151196" y="4784906"/>
                <a:ext cx="45000" cy="247320"/>
              </p14:xfrm>
            </p:contentPart>
          </mc:Choice>
          <mc:Fallback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75A09FF0-1B1A-4E48-9FBE-A661799856C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142556" y="4776266"/>
                  <a:ext cx="6264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53" name="Encre 52">
                  <a:extLst>
                    <a:ext uri="{FF2B5EF4-FFF2-40B4-BE49-F238E27FC236}">
                      <a16:creationId xmlns:a16="http://schemas.microsoft.com/office/drawing/2014/main" id="{DD56BD6C-B258-4F56-8D00-E8B222508365}"/>
                    </a:ext>
                  </a:extLst>
                </p14:cNvPr>
                <p14:cNvContentPartPr/>
                <p14:nvPr/>
              </p14:nvContentPartPr>
              <p14:xfrm>
                <a:off x="6941676" y="4705706"/>
                <a:ext cx="356760" cy="58680"/>
              </p14:xfrm>
            </p:contentPart>
          </mc:Choice>
          <mc:Fallback>
            <p:pic>
              <p:nvPicPr>
                <p:cNvPr id="53" name="Encre 52">
                  <a:extLst>
                    <a:ext uri="{FF2B5EF4-FFF2-40B4-BE49-F238E27FC236}">
                      <a16:creationId xmlns:a16="http://schemas.microsoft.com/office/drawing/2014/main" id="{DD56BD6C-B258-4F56-8D00-E8B22250836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933036" y="4697066"/>
                  <a:ext cx="37440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55" name="Encre 54">
                  <a:extLst>
                    <a:ext uri="{FF2B5EF4-FFF2-40B4-BE49-F238E27FC236}">
                      <a16:creationId xmlns:a16="http://schemas.microsoft.com/office/drawing/2014/main" id="{19D4C04D-A538-4AA4-811A-FC84240C56DE}"/>
                    </a:ext>
                  </a:extLst>
                </p14:cNvPr>
                <p14:cNvContentPartPr/>
                <p14:nvPr/>
              </p14:nvContentPartPr>
              <p14:xfrm>
                <a:off x="7634316" y="4423826"/>
                <a:ext cx="257040" cy="150480"/>
              </p14:xfrm>
            </p:contentPart>
          </mc:Choice>
          <mc:Fallback>
            <p:pic>
              <p:nvPicPr>
                <p:cNvPr id="55" name="Encre 54">
                  <a:extLst>
                    <a:ext uri="{FF2B5EF4-FFF2-40B4-BE49-F238E27FC236}">
                      <a16:creationId xmlns:a16="http://schemas.microsoft.com/office/drawing/2014/main" id="{19D4C04D-A538-4AA4-811A-FC84240C56D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625676" y="4415186"/>
                  <a:ext cx="27468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61176FEB-FE47-498C-BF27-F893E76782E6}"/>
                    </a:ext>
                  </a:extLst>
                </p14:cNvPr>
                <p14:cNvContentPartPr/>
                <p14:nvPr/>
              </p14:nvContentPartPr>
              <p14:xfrm>
                <a:off x="7773636" y="4512746"/>
                <a:ext cx="68400" cy="129600"/>
              </p14:xfrm>
            </p:contentPart>
          </mc:Choice>
          <mc:Fallback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61176FEB-FE47-498C-BF27-F893E76782E6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764996" y="4504106"/>
                  <a:ext cx="860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57" name="Encre 56">
                  <a:extLst>
                    <a:ext uri="{FF2B5EF4-FFF2-40B4-BE49-F238E27FC236}">
                      <a16:creationId xmlns:a16="http://schemas.microsoft.com/office/drawing/2014/main" id="{3625251E-E136-45A6-B650-F6E992F14C49}"/>
                    </a:ext>
                  </a:extLst>
                </p14:cNvPr>
                <p14:cNvContentPartPr/>
                <p14:nvPr/>
              </p14:nvContentPartPr>
              <p14:xfrm>
                <a:off x="7931676" y="4459826"/>
                <a:ext cx="288000" cy="18720"/>
              </p14:xfrm>
            </p:contentPart>
          </mc:Choice>
          <mc:Fallback>
            <p:pic>
              <p:nvPicPr>
                <p:cNvPr id="57" name="Encre 56">
                  <a:extLst>
                    <a:ext uri="{FF2B5EF4-FFF2-40B4-BE49-F238E27FC236}">
                      <a16:creationId xmlns:a16="http://schemas.microsoft.com/office/drawing/2014/main" id="{3625251E-E136-45A6-B650-F6E992F14C4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922676" y="4451186"/>
                  <a:ext cx="30564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58" name="Encre 57">
                  <a:extLst>
                    <a:ext uri="{FF2B5EF4-FFF2-40B4-BE49-F238E27FC236}">
                      <a16:creationId xmlns:a16="http://schemas.microsoft.com/office/drawing/2014/main" id="{4733637D-2703-42B4-8CF6-C53B0E3F5950}"/>
                    </a:ext>
                  </a:extLst>
                </p14:cNvPr>
                <p14:cNvContentPartPr/>
                <p14:nvPr/>
              </p14:nvContentPartPr>
              <p14:xfrm>
                <a:off x="8989716" y="4641266"/>
                <a:ext cx="360" cy="360"/>
              </p14:xfrm>
            </p:contentPart>
          </mc:Choice>
          <mc:Fallback>
            <p:pic>
              <p:nvPicPr>
                <p:cNvPr id="58" name="Encre 57">
                  <a:extLst>
                    <a:ext uri="{FF2B5EF4-FFF2-40B4-BE49-F238E27FC236}">
                      <a16:creationId xmlns:a16="http://schemas.microsoft.com/office/drawing/2014/main" id="{4733637D-2703-42B4-8CF6-C53B0E3F595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981076" y="463262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59" name="Encre 58">
                  <a:extLst>
                    <a:ext uri="{FF2B5EF4-FFF2-40B4-BE49-F238E27FC236}">
                      <a16:creationId xmlns:a16="http://schemas.microsoft.com/office/drawing/2014/main" id="{F0CB6F52-BB43-4925-815F-4C204905016A}"/>
                    </a:ext>
                  </a:extLst>
                </p14:cNvPr>
                <p14:cNvContentPartPr/>
                <p14:nvPr/>
              </p14:nvContentPartPr>
              <p14:xfrm>
                <a:off x="8989716" y="4625786"/>
                <a:ext cx="92160" cy="1461600"/>
              </p14:xfrm>
            </p:contentPart>
          </mc:Choice>
          <mc:Fallback>
            <p:pic>
              <p:nvPicPr>
                <p:cNvPr id="59" name="Encre 58">
                  <a:extLst>
                    <a:ext uri="{FF2B5EF4-FFF2-40B4-BE49-F238E27FC236}">
                      <a16:creationId xmlns:a16="http://schemas.microsoft.com/office/drawing/2014/main" id="{F0CB6F52-BB43-4925-815F-4C204905016A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981076" y="4617146"/>
                  <a:ext cx="109800" cy="147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60" name="Encre 59">
                  <a:extLst>
                    <a:ext uri="{FF2B5EF4-FFF2-40B4-BE49-F238E27FC236}">
                      <a16:creationId xmlns:a16="http://schemas.microsoft.com/office/drawing/2014/main" id="{03592D04-A739-492A-AB76-49A7915FA78C}"/>
                    </a:ext>
                  </a:extLst>
                </p14:cNvPr>
                <p14:cNvContentPartPr/>
                <p14:nvPr/>
              </p14:nvContentPartPr>
              <p14:xfrm>
                <a:off x="7177836" y="5628746"/>
                <a:ext cx="2990880" cy="83520"/>
              </p14:xfrm>
            </p:contentPart>
          </mc:Choice>
          <mc:Fallback>
            <p:pic>
              <p:nvPicPr>
                <p:cNvPr id="60" name="Encre 59">
                  <a:extLst>
                    <a:ext uri="{FF2B5EF4-FFF2-40B4-BE49-F238E27FC236}">
                      <a16:creationId xmlns:a16="http://schemas.microsoft.com/office/drawing/2014/main" id="{03592D04-A739-492A-AB76-49A7915FA78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169196" y="5620106"/>
                  <a:ext cx="300852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61" name="Encre 60">
                  <a:extLst>
                    <a:ext uri="{FF2B5EF4-FFF2-40B4-BE49-F238E27FC236}">
                      <a16:creationId xmlns:a16="http://schemas.microsoft.com/office/drawing/2014/main" id="{FD4E00F7-E8CB-4AB6-A58A-B6971BB8731F}"/>
                    </a:ext>
                  </a:extLst>
                </p14:cNvPr>
                <p14:cNvContentPartPr/>
                <p14:nvPr/>
              </p14:nvContentPartPr>
              <p14:xfrm>
                <a:off x="8367636" y="4640906"/>
                <a:ext cx="359280" cy="232920"/>
              </p14:xfrm>
            </p:contentPart>
          </mc:Choice>
          <mc:Fallback>
            <p:pic>
              <p:nvPicPr>
                <p:cNvPr id="61" name="Encre 60">
                  <a:extLst>
                    <a:ext uri="{FF2B5EF4-FFF2-40B4-BE49-F238E27FC236}">
                      <a16:creationId xmlns:a16="http://schemas.microsoft.com/office/drawing/2014/main" id="{FD4E00F7-E8CB-4AB6-A58A-B6971BB8731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358996" y="4631906"/>
                  <a:ext cx="37692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62" name="Encre 61">
                  <a:extLst>
                    <a:ext uri="{FF2B5EF4-FFF2-40B4-BE49-F238E27FC236}">
                      <a16:creationId xmlns:a16="http://schemas.microsoft.com/office/drawing/2014/main" id="{B8AAAFE2-B529-4930-A949-CDE6717E48C1}"/>
                    </a:ext>
                  </a:extLst>
                </p14:cNvPr>
                <p14:cNvContentPartPr/>
                <p14:nvPr/>
              </p14:nvContentPartPr>
              <p14:xfrm>
                <a:off x="9603156" y="4632986"/>
                <a:ext cx="37800" cy="288720"/>
              </p14:xfrm>
            </p:contentPart>
          </mc:Choice>
          <mc:Fallback>
            <p:pic>
              <p:nvPicPr>
                <p:cNvPr id="62" name="Encre 61">
                  <a:extLst>
                    <a:ext uri="{FF2B5EF4-FFF2-40B4-BE49-F238E27FC236}">
                      <a16:creationId xmlns:a16="http://schemas.microsoft.com/office/drawing/2014/main" id="{B8AAAFE2-B529-4930-A949-CDE6717E48C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594516" y="4624346"/>
                  <a:ext cx="5544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64" name="Encre 63">
                  <a:extLst>
                    <a:ext uri="{FF2B5EF4-FFF2-40B4-BE49-F238E27FC236}">
                      <a16:creationId xmlns:a16="http://schemas.microsoft.com/office/drawing/2014/main" id="{ACE32905-ECCC-4FC9-AF76-F5CB6522721B}"/>
                    </a:ext>
                  </a:extLst>
                </p14:cNvPr>
                <p14:cNvContentPartPr/>
                <p14:nvPr/>
              </p14:nvContentPartPr>
              <p14:xfrm>
                <a:off x="7476276" y="5234186"/>
                <a:ext cx="282960" cy="156240"/>
              </p14:xfrm>
            </p:contentPart>
          </mc:Choice>
          <mc:Fallback>
            <p:pic>
              <p:nvPicPr>
                <p:cNvPr id="64" name="Encre 63">
                  <a:extLst>
                    <a:ext uri="{FF2B5EF4-FFF2-40B4-BE49-F238E27FC236}">
                      <a16:creationId xmlns:a16="http://schemas.microsoft.com/office/drawing/2014/main" id="{ACE32905-ECCC-4FC9-AF76-F5CB6522721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467276" y="5225186"/>
                  <a:ext cx="30060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65" name="Encre 64">
                  <a:extLst>
                    <a:ext uri="{FF2B5EF4-FFF2-40B4-BE49-F238E27FC236}">
                      <a16:creationId xmlns:a16="http://schemas.microsoft.com/office/drawing/2014/main" id="{FC955F02-B496-4F9E-91C1-3CE7F2A880DB}"/>
                    </a:ext>
                  </a:extLst>
                </p14:cNvPr>
                <p14:cNvContentPartPr/>
                <p14:nvPr/>
              </p14:nvContentPartPr>
              <p14:xfrm>
                <a:off x="7477356" y="6020426"/>
                <a:ext cx="123120" cy="274680"/>
              </p14:xfrm>
            </p:contentPart>
          </mc:Choice>
          <mc:Fallback>
            <p:pic>
              <p:nvPicPr>
                <p:cNvPr id="65" name="Encre 64">
                  <a:extLst>
                    <a:ext uri="{FF2B5EF4-FFF2-40B4-BE49-F238E27FC236}">
                      <a16:creationId xmlns:a16="http://schemas.microsoft.com/office/drawing/2014/main" id="{FC955F02-B496-4F9E-91C1-3CE7F2A880D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468716" y="6011786"/>
                  <a:ext cx="140760" cy="29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67" name="Encre 66">
                  <a:extLst>
                    <a:ext uri="{FF2B5EF4-FFF2-40B4-BE49-F238E27FC236}">
                      <a16:creationId xmlns:a16="http://schemas.microsoft.com/office/drawing/2014/main" id="{7E8E16C1-48B3-436A-BD7B-14C1CECA95A8}"/>
                    </a:ext>
                  </a:extLst>
                </p14:cNvPr>
                <p14:cNvContentPartPr/>
                <p14:nvPr/>
              </p14:nvContentPartPr>
              <p14:xfrm>
                <a:off x="8428116" y="5251826"/>
                <a:ext cx="294120" cy="204840"/>
              </p14:xfrm>
            </p:contentPart>
          </mc:Choice>
          <mc:Fallback>
            <p:pic>
              <p:nvPicPr>
                <p:cNvPr id="67" name="Encre 66">
                  <a:extLst>
                    <a:ext uri="{FF2B5EF4-FFF2-40B4-BE49-F238E27FC236}">
                      <a16:creationId xmlns:a16="http://schemas.microsoft.com/office/drawing/2014/main" id="{7E8E16C1-48B3-436A-BD7B-14C1CECA95A8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419116" y="5242826"/>
                  <a:ext cx="3117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68" name="Encre 67">
                  <a:extLst>
                    <a:ext uri="{FF2B5EF4-FFF2-40B4-BE49-F238E27FC236}">
                      <a16:creationId xmlns:a16="http://schemas.microsoft.com/office/drawing/2014/main" id="{F882C2CF-3C39-4845-B340-F48FA3D77689}"/>
                    </a:ext>
                  </a:extLst>
                </p14:cNvPr>
                <p14:cNvContentPartPr/>
                <p14:nvPr/>
              </p14:nvContentPartPr>
              <p14:xfrm>
                <a:off x="9497316" y="5253986"/>
                <a:ext cx="17280" cy="200520"/>
              </p14:xfrm>
            </p:contentPart>
          </mc:Choice>
          <mc:Fallback>
            <p:pic>
              <p:nvPicPr>
                <p:cNvPr id="68" name="Encre 67">
                  <a:extLst>
                    <a:ext uri="{FF2B5EF4-FFF2-40B4-BE49-F238E27FC236}">
                      <a16:creationId xmlns:a16="http://schemas.microsoft.com/office/drawing/2014/main" id="{F882C2CF-3C39-4845-B340-F48FA3D77689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488316" y="5245346"/>
                  <a:ext cx="3492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70" name="Encre 69">
                  <a:extLst>
                    <a:ext uri="{FF2B5EF4-FFF2-40B4-BE49-F238E27FC236}">
                      <a16:creationId xmlns:a16="http://schemas.microsoft.com/office/drawing/2014/main" id="{B44AF4D7-EE1C-437D-BBC1-E0CDF288A37F}"/>
                    </a:ext>
                  </a:extLst>
                </p14:cNvPr>
                <p14:cNvContentPartPr/>
                <p14:nvPr/>
              </p14:nvContentPartPr>
              <p14:xfrm>
                <a:off x="8550876" y="5817386"/>
                <a:ext cx="81000" cy="341280"/>
              </p14:xfrm>
            </p:contentPart>
          </mc:Choice>
          <mc:Fallback>
            <p:pic>
              <p:nvPicPr>
                <p:cNvPr id="70" name="Encre 69">
                  <a:extLst>
                    <a:ext uri="{FF2B5EF4-FFF2-40B4-BE49-F238E27FC236}">
                      <a16:creationId xmlns:a16="http://schemas.microsoft.com/office/drawing/2014/main" id="{B44AF4D7-EE1C-437D-BBC1-E0CDF288A37F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541876" y="5808746"/>
                  <a:ext cx="98640" cy="35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71" name="Encre 70">
                  <a:extLst>
                    <a:ext uri="{FF2B5EF4-FFF2-40B4-BE49-F238E27FC236}">
                      <a16:creationId xmlns:a16="http://schemas.microsoft.com/office/drawing/2014/main" id="{4B1F86DB-EC42-4918-A90B-742A1E25DD2F}"/>
                    </a:ext>
                  </a:extLst>
                </p14:cNvPr>
                <p14:cNvContentPartPr/>
                <p14:nvPr/>
              </p14:nvContentPartPr>
              <p14:xfrm>
                <a:off x="9383556" y="5850146"/>
                <a:ext cx="512640" cy="255240"/>
              </p14:xfrm>
            </p:contentPart>
          </mc:Choice>
          <mc:Fallback>
            <p:pic>
              <p:nvPicPr>
                <p:cNvPr id="71" name="Encre 70">
                  <a:extLst>
                    <a:ext uri="{FF2B5EF4-FFF2-40B4-BE49-F238E27FC236}">
                      <a16:creationId xmlns:a16="http://schemas.microsoft.com/office/drawing/2014/main" id="{4B1F86DB-EC42-4918-A90B-742A1E25DD2F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374556" y="5841146"/>
                  <a:ext cx="530280" cy="27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73" name="Encre 72">
                  <a:extLst>
                    <a:ext uri="{FF2B5EF4-FFF2-40B4-BE49-F238E27FC236}">
                      <a16:creationId xmlns:a16="http://schemas.microsoft.com/office/drawing/2014/main" id="{47299CC2-354A-4A60-86E6-D1B38FCB7F3A}"/>
                    </a:ext>
                  </a:extLst>
                </p14:cNvPr>
                <p14:cNvContentPartPr/>
                <p14:nvPr/>
              </p14:nvContentPartPr>
              <p14:xfrm>
                <a:off x="8287716" y="5726306"/>
                <a:ext cx="592200" cy="659880"/>
              </p14:xfrm>
            </p:contentPart>
          </mc:Choice>
          <mc:Fallback>
            <p:pic>
              <p:nvPicPr>
                <p:cNvPr id="73" name="Encre 72">
                  <a:extLst>
                    <a:ext uri="{FF2B5EF4-FFF2-40B4-BE49-F238E27FC236}">
                      <a16:creationId xmlns:a16="http://schemas.microsoft.com/office/drawing/2014/main" id="{47299CC2-354A-4A60-86E6-D1B38FCB7F3A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278716" y="5717306"/>
                  <a:ext cx="609840" cy="67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75" name="Encre 74">
                  <a:extLst>
                    <a:ext uri="{FF2B5EF4-FFF2-40B4-BE49-F238E27FC236}">
                      <a16:creationId xmlns:a16="http://schemas.microsoft.com/office/drawing/2014/main" id="{5AB8A1A0-C555-4CBA-A8A3-9E92E6569578}"/>
                    </a:ext>
                  </a:extLst>
                </p14:cNvPr>
                <p14:cNvContentPartPr/>
                <p14:nvPr/>
              </p14:nvContentPartPr>
              <p14:xfrm>
                <a:off x="9133356" y="5089826"/>
                <a:ext cx="739080" cy="565200"/>
              </p14:xfrm>
            </p:contentPart>
          </mc:Choice>
          <mc:Fallback>
            <p:pic>
              <p:nvPicPr>
                <p:cNvPr id="75" name="Encre 74">
                  <a:extLst>
                    <a:ext uri="{FF2B5EF4-FFF2-40B4-BE49-F238E27FC236}">
                      <a16:creationId xmlns:a16="http://schemas.microsoft.com/office/drawing/2014/main" id="{5AB8A1A0-C555-4CBA-A8A3-9E92E6569578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124356" y="5080826"/>
                  <a:ext cx="756720" cy="582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CA1538F7-EB4D-47B3-BBE8-36946B7FA01C}"/>
              </a:ext>
            </a:extLst>
          </p:cNvPr>
          <p:cNvGrpSpPr/>
          <p:nvPr/>
        </p:nvGrpSpPr>
        <p:grpSpPr>
          <a:xfrm>
            <a:off x="418116" y="5159306"/>
            <a:ext cx="5664960" cy="1334160"/>
            <a:chOff x="418116" y="5159306"/>
            <a:chExt cx="5664960" cy="1334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4A1BD045-4C92-4E40-A223-A3AF8A037A16}"/>
                    </a:ext>
                  </a:extLst>
                </p14:cNvPr>
                <p14:cNvContentPartPr/>
                <p14:nvPr/>
              </p14:nvContentPartPr>
              <p14:xfrm>
                <a:off x="535116" y="5159306"/>
                <a:ext cx="249120" cy="79560"/>
              </p14:xfrm>
            </p:contentPart>
          </mc:Choice>
          <mc:Fallback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4A1BD045-4C92-4E40-A223-A3AF8A037A16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26116" y="5150666"/>
                  <a:ext cx="2667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C29488FB-EFE3-4EE1-8F57-5946A831DA40}"/>
                    </a:ext>
                  </a:extLst>
                </p14:cNvPr>
                <p14:cNvContentPartPr/>
                <p14:nvPr/>
              </p14:nvContentPartPr>
              <p14:xfrm>
                <a:off x="418116" y="5236346"/>
                <a:ext cx="190800" cy="187200"/>
              </p14:xfrm>
            </p:contentPart>
          </mc:Choice>
          <mc:Fallback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C29488FB-EFE3-4EE1-8F57-5946A831DA4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09476" y="5227706"/>
                  <a:ext cx="20844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9547EBF2-AB37-498B-B9DC-C1F98D93763E}"/>
                    </a:ext>
                  </a:extLst>
                </p14:cNvPr>
                <p14:cNvContentPartPr/>
                <p14:nvPr/>
              </p14:nvContentPartPr>
              <p14:xfrm>
                <a:off x="803316" y="5187746"/>
                <a:ext cx="230040" cy="120600"/>
              </p14:xfrm>
            </p:contentPart>
          </mc:Choice>
          <mc:Fallback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9547EBF2-AB37-498B-B9DC-C1F98D93763E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794316" y="5179106"/>
                  <a:ext cx="2476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0451B2E6-E969-42FB-A03F-ED1973E0C74C}"/>
                    </a:ext>
                  </a:extLst>
                </p14:cNvPr>
                <p14:cNvContentPartPr/>
                <p14:nvPr/>
              </p14:nvContentPartPr>
              <p14:xfrm>
                <a:off x="922836" y="5274866"/>
                <a:ext cx="62640" cy="91800"/>
              </p14:xfrm>
            </p:contentPart>
          </mc:Choice>
          <mc:Fallback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0451B2E6-E969-42FB-A03F-ED1973E0C74C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14196" y="5265866"/>
                  <a:ext cx="8028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3FD40DB5-AC0D-4486-AE3A-7FCE68014A93}"/>
                    </a:ext>
                  </a:extLst>
                </p14:cNvPr>
                <p14:cNvContentPartPr/>
                <p14:nvPr/>
              </p14:nvContentPartPr>
              <p14:xfrm>
                <a:off x="1429716" y="5476826"/>
                <a:ext cx="358200" cy="300240"/>
              </p14:xfrm>
            </p:contentPart>
          </mc:Choice>
          <mc:Fallback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3FD40DB5-AC0D-4486-AE3A-7FCE68014A93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421076" y="5467826"/>
                  <a:ext cx="375840" cy="31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8E68032B-D0C1-4D6C-8BB4-18616155B1C1}"/>
                    </a:ext>
                  </a:extLst>
                </p14:cNvPr>
                <p14:cNvContentPartPr/>
                <p14:nvPr/>
              </p14:nvContentPartPr>
              <p14:xfrm>
                <a:off x="1635636" y="5695346"/>
                <a:ext cx="86040" cy="118440"/>
              </p14:xfrm>
            </p:contentPart>
          </mc:Choice>
          <mc:Fallback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8E68032B-D0C1-4D6C-8BB4-18616155B1C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626636" y="5686346"/>
                  <a:ext cx="1036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EA996EC6-E8BC-416F-92B9-40AD9B7005C6}"/>
                    </a:ext>
                  </a:extLst>
                </p14:cNvPr>
                <p14:cNvContentPartPr/>
                <p14:nvPr/>
              </p14:nvContentPartPr>
              <p14:xfrm>
                <a:off x="1931916" y="5458106"/>
                <a:ext cx="238680" cy="33480"/>
              </p14:xfrm>
            </p:contentPart>
          </mc:Choice>
          <mc:Fallback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EA996EC6-E8BC-416F-92B9-40AD9B7005C6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923276" y="5449106"/>
                  <a:ext cx="25632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4BA27C6C-5812-4CDE-B13C-9B4EDAC48A9D}"/>
                    </a:ext>
                  </a:extLst>
                </p14:cNvPr>
                <p14:cNvContentPartPr/>
                <p14:nvPr/>
              </p14:nvContentPartPr>
              <p14:xfrm>
                <a:off x="1979796" y="5402306"/>
                <a:ext cx="10800" cy="183600"/>
              </p14:xfrm>
            </p:contentPart>
          </mc:Choice>
          <mc:Fallback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4BA27C6C-5812-4CDE-B13C-9B4EDAC48A9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971156" y="5393306"/>
                  <a:ext cx="2844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C6A2F3C5-8F24-4773-A075-5E92BC225810}"/>
                    </a:ext>
                  </a:extLst>
                </p14:cNvPr>
                <p14:cNvContentPartPr/>
                <p14:nvPr/>
              </p14:nvContentPartPr>
              <p14:xfrm>
                <a:off x="2298756" y="5564666"/>
                <a:ext cx="253080" cy="17280"/>
              </p14:xfrm>
            </p:contentPart>
          </mc:Choice>
          <mc:Fallback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C6A2F3C5-8F24-4773-A075-5E92BC22581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290116" y="5555666"/>
                  <a:ext cx="27072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409799E9-E64C-4C4B-AB54-860A10F1149E}"/>
                    </a:ext>
                  </a:extLst>
                </p14:cNvPr>
                <p14:cNvContentPartPr/>
                <p14:nvPr/>
              </p14:nvContentPartPr>
              <p14:xfrm>
                <a:off x="2365716" y="5635946"/>
                <a:ext cx="223920" cy="45720"/>
              </p14:xfrm>
            </p:contentPart>
          </mc:Choice>
          <mc:Fallback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409799E9-E64C-4C4B-AB54-860A10F1149E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357076" y="5627306"/>
                  <a:ext cx="24156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D54FA632-39AB-4882-84E6-341A76D7C7B5}"/>
                    </a:ext>
                  </a:extLst>
                </p14:cNvPr>
                <p14:cNvContentPartPr/>
                <p14:nvPr/>
              </p14:nvContentPartPr>
              <p14:xfrm>
                <a:off x="2773236" y="5400866"/>
                <a:ext cx="294840" cy="30960"/>
              </p14:xfrm>
            </p:contentPart>
          </mc:Choice>
          <mc:Fallback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D54FA632-39AB-4882-84E6-341A76D7C7B5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764236" y="5392226"/>
                  <a:ext cx="31248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4F46FD7B-66E1-4E8F-B9A8-DA71CED4F8A2}"/>
                    </a:ext>
                  </a:extLst>
                </p14:cNvPr>
                <p14:cNvContentPartPr/>
                <p14:nvPr/>
              </p14:nvContentPartPr>
              <p14:xfrm>
                <a:off x="2806356" y="5436506"/>
                <a:ext cx="168480" cy="225720"/>
              </p14:xfrm>
            </p:contentPart>
          </mc:Choice>
          <mc:Fallback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4F46FD7B-66E1-4E8F-B9A8-DA71CED4F8A2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797356" y="5427506"/>
                  <a:ext cx="18612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29" name="Encre 28">
                  <a:extLst>
                    <a:ext uri="{FF2B5EF4-FFF2-40B4-BE49-F238E27FC236}">
                      <a16:creationId xmlns:a16="http://schemas.microsoft.com/office/drawing/2014/main" id="{038B487F-ABF7-4CA8-97EB-4A96F5AE6FAA}"/>
                    </a:ext>
                  </a:extLst>
                </p14:cNvPr>
                <p14:cNvContentPartPr/>
                <p14:nvPr/>
              </p14:nvContentPartPr>
              <p14:xfrm>
                <a:off x="3220716" y="5426426"/>
                <a:ext cx="321840" cy="207360"/>
              </p14:xfrm>
            </p:contentPart>
          </mc:Choice>
          <mc:Fallback>
            <p:pic>
              <p:nvPicPr>
                <p:cNvPr id="29" name="Encre 28">
                  <a:extLst>
                    <a:ext uri="{FF2B5EF4-FFF2-40B4-BE49-F238E27FC236}">
                      <a16:creationId xmlns:a16="http://schemas.microsoft.com/office/drawing/2014/main" id="{038B487F-ABF7-4CA8-97EB-4A96F5AE6FAA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212076" y="5417426"/>
                  <a:ext cx="33948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30" name="Encre 29">
                  <a:extLst>
                    <a:ext uri="{FF2B5EF4-FFF2-40B4-BE49-F238E27FC236}">
                      <a16:creationId xmlns:a16="http://schemas.microsoft.com/office/drawing/2014/main" id="{101218EF-5567-40B0-871B-BA8DE5A4E66B}"/>
                    </a:ext>
                  </a:extLst>
                </p14:cNvPr>
                <p14:cNvContentPartPr/>
                <p14:nvPr/>
              </p14:nvContentPartPr>
              <p14:xfrm>
                <a:off x="3390276" y="5584106"/>
                <a:ext cx="52200" cy="131040"/>
              </p14:xfrm>
            </p:contentPart>
          </mc:Choice>
          <mc:Fallback>
            <p:pic>
              <p:nvPicPr>
                <p:cNvPr id="30" name="Encre 29">
                  <a:extLst>
                    <a:ext uri="{FF2B5EF4-FFF2-40B4-BE49-F238E27FC236}">
                      <a16:creationId xmlns:a16="http://schemas.microsoft.com/office/drawing/2014/main" id="{101218EF-5567-40B0-871B-BA8DE5A4E66B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381636" y="5575106"/>
                  <a:ext cx="6984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FF993010-8F3B-45C1-BA19-B056D71C988B}"/>
                    </a:ext>
                  </a:extLst>
                </p14:cNvPr>
                <p14:cNvContentPartPr/>
                <p14:nvPr/>
              </p14:nvContentPartPr>
              <p14:xfrm>
                <a:off x="3602316" y="5442986"/>
                <a:ext cx="181080" cy="29160"/>
              </p14:xfrm>
            </p:contentPart>
          </mc:Choice>
          <mc:Fallback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FF993010-8F3B-45C1-BA19-B056D71C988B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3593316" y="5433986"/>
                  <a:ext cx="19872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39" name="Encre 38">
                  <a:extLst>
                    <a:ext uri="{FF2B5EF4-FFF2-40B4-BE49-F238E27FC236}">
                      <a16:creationId xmlns:a16="http://schemas.microsoft.com/office/drawing/2014/main" id="{97E8E9AE-D4D8-432F-9F43-86CF09117E07}"/>
                    </a:ext>
                  </a:extLst>
                </p14:cNvPr>
                <p14:cNvContentPartPr/>
                <p14:nvPr/>
              </p14:nvContentPartPr>
              <p14:xfrm>
                <a:off x="4419516" y="5251826"/>
                <a:ext cx="361080" cy="48960"/>
              </p14:xfrm>
            </p:contentPart>
          </mc:Choice>
          <mc:Fallback>
            <p:pic>
              <p:nvPicPr>
                <p:cNvPr id="39" name="Encre 38">
                  <a:extLst>
                    <a:ext uri="{FF2B5EF4-FFF2-40B4-BE49-F238E27FC236}">
                      <a16:creationId xmlns:a16="http://schemas.microsoft.com/office/drawing/2014/main" id="{97E8E9AE-D4D8-432F-9F43-86CF09117E07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410516" y="5242826"/>
                  <a:ext cx="37872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50016CDF-C12F-4453-9748-C870AE37C6C7}"/>
                    </a:ext>
                  </a:extLst>
                </p14:cNvPr>
                <p14:cNvContentPartPr/>
                <p14:nvPr/>
              </p14:nvContentPartPr>
              <p14:xfrm>
                <a:off x="4011276" y="5591306"/>
                <a:ext cx="298080" cy="21960"/>
              </p14:xfrm>
            </p:contentPart>
          </mc:Choice>
          <mc:Fallback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50016CDF-C12F-4453-9748-C870AE37C6C7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002636" y="5582306"/>
                  <a:ext cx="31572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C9363DE6-2463-4E4E-8CD4-E972E8C12F23}"/>
                    </a:ext>
                  </a:extLst>
                </p14:cNvPr>
                <p14:cNvContentPartPr/>
                <p14:nvPr/>
              </p14:nvContentPartPr>
              <p14:xfrm>
                <a:off x="4154556" y="5527586"/>
                <a:ext cx="23040" cy="111600"/>
              </p14:xfrm>
            </p:contentPart>
          </mc:Choice>
          <mc:Fallback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C9363DE6-2463-4E4E-8CD4-E972E8C12F23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4145556" y="5518586"/>
                  <a:ext cx="4068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37" name="Encre 36">
                  <a:extLst>
                    <a:ext uri="{FF2B5EF4-FFF2-40B4-BE49-F238E27FC236}">
                      <a16:creationId xmlns:a16="http://schemas.microsoft.com/office/drawing/2014/main" id="{8F2EE649-8672-4A09-9C00-1E51B4438049}"/>
                    </a:ext>
                  </a:extLst>
                </p14:cNvPr>
                <p14:cNvContentPartPr/>
                <p14:nvPr/>
              </p14:nvContentPartPr>
              <p14:xfrm>
                <a:off x="4474956" y="5416706"/>
                <a:ext cx="222840" cy="158040"/>
              </p14:xfrm>
            </p:contentPart>
          </mc:Choice>
          <mc:Fallback>
            <p:pic>
              <p:nvPicPr>
                <p:cNvPr id="37" name="Encre 36">
                  <a:extLst>
                    <a:ext uri="{FF2B5EF4-FFF2-40B4-BE49-F238E27FC236}">
                      <a16:creationId xmlns:a16="http://schemas.microsoft.com/office/drawing/2014/main" id="{8F2EE649-8672-4A09-9C00-1E51B443804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465956" y="5407706"/>
                  <a:ext cx="2404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38" name="Encre 37">
                  <a:extLst>
                    <a:ext uri="{FF2B5EF4-FFF2-40B4-BE49-F238E27FC236}">
                      <a16:creationId xmlns:a16="http://schemas.microsoft.com/office/drawing/2014/main" id="{1F7C606C-633E-4166-997F-5195F5EAEEF1}"/>
                    </a:ext>
                  </a:extLst>
                </p14:cNvPr>
                <p14:cNvContentPartPr/>
                <p14:nvPr/>
              </p14:nvContentPartPr>
              <p14:xfrm>
                <a:off x="4624716" y="5508866"/>
                <a:ext cx="61560" cy="101880"/>
              </p14:xfrm>
            </p:contentPart>
          </mc:Choice>
          <mc:Fallback>
            <p:pic>
              <p:nvPicPr>
                <p:cNvPr id="38" name="Encre 37">
                  <a:extLst>
                    <a:ext uri="{FF2B5EF4-FFF2-40B4-BE49-F238E27FC236}">
                      <a16:creationId xmlns:a16="http://schemas.microsoft.com/office/drawing/2014/main" id="{1F7C606C-633E-4166-997F-5195F5EAEEF1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616076" y="5499866"/>
                  <a:ext cx="792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591860B4-12F5-48A9-9E72-26A48AD5B5D3}"/>
                    </a:ext>
                  </a:extLst>
                </p14:cNvPr>
                <p14:cNvContentPartPr/>
                <p14:nvPr/>
              </p14:nvContentPartPr>
              <p14:xfrm>
                <a:off x="4152036" y="5525786"/>
                <a:ext cx="24840" cy="183600"/>
              </p14:xfrm>
            </p:contentPart>
          </mc:Choice>
          <mc:Fallback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591860B4-12F5-48A9-9E72-26A48AD5B5D3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143036" y="5516786"/>
                  <a:ext cx="4248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42" name="Encre 41">
                  <a:extLst>
                    <a:ext uri="{FF2B5EF4-FFF2-40B4-BE49-F238E27FC236}">
                      <a16:creationId xmlns:a16="http://schemas.microsoft.com/office/drawing/2014/main" id="{E3618D8F-9EA6-436F-9FBD-67A1D253F2C5}"/>
                    </a:ext>
                  </a:extLst>
                </p14:cNvPr>
                <p14:cNvContentPartPr/>
                <p14:nvPr/>
              </p14:nvContentPartPr>
              <p14:xfrm>
                <a:off x="4946196" y="5366666"/>
                <a:ext cx="312840" cy="185760"/>
              </p14:xfrm>
            </p:contentPart>
          </mc:Choice>
          <mc:Fallback>
            <p:pic>
              <p:nvPicPr>
                <p:cNvPr id="42" name="Encre 41">
                  <a:extLst>
                    <a:ext uri="{FF2B5EF4-FFF2-40B4-BE49-F238E27FC236}">
                      <a16:creationId xmlns:a16="http://schemas.microsoft.com/office/drawing/2014/main" id="{E3618D8F-9EA6-436F-9FBD-67A1D253F2C5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937556" y="5357666"/>
                  <a:ext cx="33048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43" name="Encre 42">
                  <a:extLst>
                    <a:ext uri="{FF2B5EF4-FFF2-40B4-BE49-F238E27FC236}">
                      <a16:creationId xmlns:a16="http://schemas.microsoft.com/office/drawing/2014/main" id="{ED4884DB-1409-4889-AFB2-EF13B3D00415}"/>
                    </a:ext>
                  </a:extLst>
                </p14:cNvPr>
                <p14:cNvContentPartPr/>
                <p14:nvPr/>
              </p14:nvContentPartPr>
              <p14:xfrm>
                <a:off x="5092356" y="5507426"/>
                <a:ext cx="70560" cy="133560"/>
              </p14:xfrm>
            </p:contentPart>
          </mc:Choice>
          <mc:Fallback>
            <p:pic>
              <p:nvPicPr>
                <p:cNvPr id="43" name="Encre 42">
                  <a:extLst>
                    <a:ext uri="{FF2B5EF4-FFF2-40B4-BE49-F238E27FC236}">
                      <a16:creationId xmlns:a16="http://schemas.microsoft.com/office/drawing/2014/main" id="{ED4884DB-1409-4889-AFB2-EF13B3D00415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083716" y="5498786"/>
                  <a:ext cx="8820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44" name="Encre 43">
                  <a:extLst>
                    <a:ext uri="{FF2B5EF4-FFF2-40B4-BE49-F238E27FC236}">
                      <a16:creationId xmlns:a16="http://schemas.microsoft.com/office/drawing/2014/main" id="{1290805D-3C33-43AF-96AA-00592FFB9ACA}"/>
                    </a:ext>
                  </a:extLst>
                </p14:cNvPr>
                <p14:cNvContentPartPr/>
                <p14:nvPr/>
              </p14:nvContentPartPr>
              <p14:xfrm>
                <a:off x="5296476" y="5400866"/>
                <a:ext cx="257760" cy="11520"/>
              </p14:xfrm>
            </p:contentPart>
          </mc:Choice>
          <mc:Fallback>
            <p:pic>
              <p:nvPicPr>
                <p:cNvPr id="44" name="Encre 43">
                  <a:extLst>
                    <a:ext uri="{FF2B5EF4-FFF2-40B4-BE49-F238E27FC236}">
                      <a16:creationId xmlns:a16="http://schemas.microsoft.com/office/drawing/2014/main" id="{1290805D-3C33-43AF-96AA-00592FFB9ACA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287836" y="5392226"/>
                  <a:ext cx="27540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77" name="Encre 76">
                  <a:extLst>
                    <a:ext uri="{FF2B5EF4-FFF2-40B4-BE49-F238E27FC236}">
                      <a16:creationId xmlns:a16="http://schemas.microsoft.com/office/drawing/2014/main" id="{B96986F1-DD6D-4EBC-A828-CC32E17381AA}"/>
                    </a:ext>
                  </a:extLst>
                </p14:cNvPr>
                <p14:cNvContentPartPr/>
                <p14:nvPr/>
              </p14:nvContentPartPr>
              <p14:xfrm>
                <a:off x="1285356" y="5697146"/>
                <a:ext cx="4350600" cy="229320"/>
              </p14:xfrm>
            </p:contentPart>
          </mc:Choice>
          <mc:Fallback>
            <p:pic>
              <p:nvPicPr>
                <p:cNvPr id="77" name="Encre 76">
                  <a:extLst>
                    <a:ext uri="{FF2B5EF4-FFF2-40B4-BE49-F238E27FC236}">
                      <a16:creationId xmlns:a16="http://schemas.microsoft.com/office/drawing/2014/main" id="{B96986F1-DD6D-4EBC-A828-CC32E17381AA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276716" y="5688506"/>
                  <a:ext cx="436824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95" name="Encre 94">
                  <a:extLst>
                    <a:ext uri="{FF2B5EF4-FFF2-40B4-BE49-F238E27FC236}">
                      <a16:creationId xmlns:a16="http://schemas.microsoft.com/office/drawing/2014/main" id="{0E2B0E1C-8798-43DB-B2D7-7DDB22D64B05}"/>
                    </a:ext>
                  </a:extLst>
                </p14:cNvPr>
                <p14:cNvContentPartPr/>
                <p14:nvPr/>
              </p14:nvContentPartPr>
              <p14:xfrm>
                <a:off x="5625516" y="6204386"/>
                <a:ext cx="218520" cy="196920"/>
              </p14:xfrm>
            </p:contentPart>
          </mc:Choice>
          <mc:Fallback>
            <p:pic>
              <p:nvPicPr>
                <p:cNvPr id="95" name="Encre 94">
                  <a:extLst>
                    <a:ext uri="{FF2B5EF4-FFF2-40B4-BE49-F238E27FC236}">
                      <a16:creationId xmlns:a16="http://schemas.microsoft.com/office/drawing/2014/main" id="{0E2B0E1C-8798-43DB-B2D7-7DDB22D64B05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616876" y="6195746"/>
                  <a:ext cx="23616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97" name="Encre 96">
                  <a:extLst>
                    <a:ext uri="{FF2B5EF4-FFF2-40B4-BE49-F238E27FC236}">
                      <a16:creationId xmlns:a16="http://schemas.microsoft.com/office/drawing/2014/main" id="{9EB0B718-34D1-4612-A5F5-9D95C7E3A291}"/>
                    </a:ext>
                  </a:extLst>
                </p14:cNvPr>
                <p14:cNvContentPartPr/>
                <p14:nvPr/>
              </p14:nvContentPartPr>
              <p14:xfrm>
                <a:off x="5745396" y="6351266"/>
                <a:ext cx="101160" cy="64080"/>
              </p14:xfrm>
            </p:contentPart>
          </mc:Choice>
          <mc:Fallback>
            <p:pic>
              <p:nvPicPr>
                <p:cNvPr id="97" name="Encre 96">
                  <a:extLst>
                    <a:ext uri="{FF2B5EF4-FFF2-40B4-BE49-F238E27FC236}">
                      <a16:creationId xmlns:a16="http://schemas.microsoft.com/office/drawing/2014/main" id="{9EB0B718-34D1-4612-A5F5-9D95C7E3A29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5736756" y="6342266"/>
                  <a:ext cx="11880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98" name="Encre 97">
                  <a:extLst>
                    <a:ext uri="{FF2B5EF4-FFF2-40B4-BE49-F238E27FC236}">
                      <a16:creationId xmlns:a16="http://schemas.microsoft.com/office/drawing/2014/main" id="{7F786EE7-2E5B-41EB-9ECC-1DBE9AA79BB5}"/>
                    </a:ext>
                  </a:extLst>
                </p14:cNvPr>
                <p14:cNvContentPartPr/>
                <p14:nvPr/>
              </p14:nvContentPartPr>
              <p14:xfrm>
                <a:off x="5914956" y="6205466"/>
                <a:ext cx="168120" cy="25920"/>
              </p14:xfrm>
            </p:contentPart>
          </mc:Choice>
          <mc:Fallback>
            <p:pic>
              <p:nvPicPr>
                <p:cNvPr id="98" name="Encre 97">
                  <a:extLst>
                    <a:ext uri="{FF2B5EF4-FFF2-40B4-BE49-F238E27FC236}">
                      <a16:creationId xmlns:a16="http://schemas.microsoft.com/office/drawing/2014/main" id="{7F786EE7-2E5B-41EB-9ECC-1DBE9AA79BB5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5906316" y="6196466"/>
                  <a:ext cx="18576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82" name="Encre 81">
                  <a:extLst>
                    <a:ext uri="{FF2B5EF4-FFF2-40B4-BE49-F238E27FC236}">
                      <a16:creationId xmlns:a16="http://schemas.microsoft.com/office/drawing/2014/main" id="{39978370-6B96-4B66-BBE3-F90981625EBC}"/>
                    </a:ext>
                  </a:extLst>
                </p14:cNvPr>
                <p14:cNvContentPartPr/>
                <p14:nvPr/>
              </p14:nvContentPartPr>
              <p14:xfrm>
                <a:off x="3591876" y="6193586"/>
                <a:ext cx="105120" cy="250560"/>
              </p14:xfrm>
            </p:contentPart>
          </mc:Choice>
          <mc:Fallback>
            <p:pic>
              <p:nvPicPr>
                <p:cNvPr id="82" name="Encre 81">
                  <a:extLst>
                    <a:ext uri="{FF2B5EF4-FFF2-40B4-BE49-F238E27FC236}">
                      <a16:creationId xmlns:a16="http://schemas.microsoft.com/office/drawing/2014/main" id="{39978370-6B96-4B66-BBE3-F90981625EBC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3582876" y="6184586"/>
                  <a:ext cx="12276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83" name="Encre 82">
                  <a:extLst>
                    <a:ext uri="{FF2B5EF4-FFF2-40B4-BE49-F238E27FC236}">
                      <a16:creationId xmlns:a16="http://schemas.microsoft.com/office/drawing/2014/main" id="{A89C558C-D708-43C0-9CD4-BD74CE6A4A14}"/>
                    </a:ext>
                  </a:extLst>
                </p14:cNvPr>
                <p14:cNvContentPartPr/>
                <p14:nvPr/>
              </p14:nvContentPartPr>
              <p14:xfrm>
                <a:off x="3426276" y="6207266"/>
                <a:ext cx="581040" cy="60480"/>
              </p14:xfrm>
            </p:contentPart>
          </mc:Choice>
          <mc:Fallback>
            <p:pic>
              <p:nvPicPr>
                <p:cNvPr id="83" name="Encre 82">
                  <a:extLst>
                    <a:ext uri="{FF2B5EF4-FFF2-40B4-BE49-F238E27FC236}">
                      <a16:creationId xmlns:a16="http://schemas.microsoft.com/office/drawing/2014/main" id="{A89C558C-D708-43C0-9CD4-BD74CE6A4A14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417276" y="6198626"/>
                  <a:ext cx="5986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85" name="Encre 84">
                  <a:extLst>
                    <a:ext uri="{FF2B5EF4-FFF2-40B4-BE49-F238E27FC236}">
                      <a16:creationId xmlns:a16="http://schemas.microsoft.com/office/drawing/2014/main" id="{B7CFFE96-7924-4908-9ABF-73EB77678D24}"/>
                    </a:ext>
                  </a:extLst>
                </p14:cNvPr>
                <p14:cNvContentPartPr/>
                <p14:nvPr/>
              </p14:nvContentPartPr>
              <p14:xfrm>
                <a:off x="4086876" y="6216626"/>
                <a:ext cx="265320" cy="254880"/>
              </p14:xfrm>
            </p:contentPart>
          </mc:Choice>
          <mc:Fallback>
            <p:pic>
              <p:nvPicPr>
                <p:cNvPr id="85" name="Encre 84">
                  <a:extLst>
                    <a:ext uri="{FF2B5EF4-FFF2-40B4-BE49-F238E27FC236}">
                      <a16:creationId xmlns:a16="http://schemas.microsoft.com/office/drawing/2014/main" id="{B7CFFE96-7924-4908-9ABF-73EB77678D24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078236" y="6207626"/>
                  <a:ext cx="28296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86" name="Encre 85">
                  <a:extLst>
                    <a:ext uri="{FF2B5EF4-FFF2-40B4-BE49-F238E27FC236}">
                      <a16:creationId xmlns:a16="http://schemas.microsoft.com/office/drawing/2014/main" id="{B7F164F3-CA0C-4FD9-B748-6263B415D2ED}"/>
                    </a:ext>
                  </a:extLst>
                </p14:cNvPr>
                <p14:cNvContentPartPr/>
                <p14:nvPr/>
              </p14:nvContentPartPr>
              <p14:xfrm>
                <a:off x="4209636" y="6405986"/>
                <a:ext cx="60840" cy="87480"/>
              </p14:xfrm>
            </p:contentPart>
          </mc:Choice>
          <mc:Fallback>
            <p:pic>
              <p:nvPicPr>
                <p:cNvPr id="86" name="Encre 85">
                  <a:extLst>
                    <a:ext uri="{FF2B5EF4-FFF2-40B4-BE49-F238E27FC236}">
                      <a16:creationId xmlns:a16="http://schemas.microsoft.com/office/drawing/2014/main" id="{B7F164F3-CA0C-4FD9-B748-6263B415D2ED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200636" y="6396986"/>
                  <a:ext cx="7848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87" name="Encre 86">
                  <a:extLst>
                    <a:ext uri="{FF2B5EF4-FFF2-40B4-BE49-F238E27FC236}">
                      <a16:creationId xmlns:a16="http://schemas.microsoft.com/office/drawing/2014/main" id="{B5DF770E-619F-4E31-BB11-DE4FF8E223FC}"/>
                    </a:ext>
                  </a:extLst>
                </p14:cNvPr>
                <p14:cNvContentPartPr/>
                <p14:nvPr/>
              </p14:nvContentPartPr>
              <p14:xfrm>
                <a:off x="4433196" y="6182066"/>
                <a:ext cx="329400" cy="45360"/>
              </p14:xfrm>
            </p:contentPart>
          </mc:Choice>
          <mc:Fallback>
            <p:pic>
              <p:nvPicPr>
                <p:cNvPr id="87" name="Encre 86">
                  <a:extLst>
                    <a:ext uri="{FF2B5EF4-FFF2-40B4-BE49-F238E27FC236}">
                      <a16:creationId xmlns:a16="http://schemas.microsoft.com/office/drawing/2014/main" id="{B5DF770E-619F-4E31-BB11-DE4FF8E223F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4424196" y="6173066"/>
                  <a:ext cx="34704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88" name="Encre 87">
                  <a:extLst>
                    <a:ext uri="{FF2B5EF4-FFF2-40B4-BE49-F238E27FC236}">
                      <a16:creationId xmlns:a16="http://schemas.microsoft.com/office/drawing/2014/main" id="{9DFFAE46-C215-4F81-B73D-BE8FBD68C7ED}"/>
                    </a:ext>
                  </a:extLst>
                </p14:cNvPr>
                <p14:cNvContentPartPr/>
                <p14:nvPr/>
              </p14:nvContentPartPr>
              <p14:xfrm>
                <a:off x="4694196" y="6338306"/>
                <a:ext cx="322560" cy="22320"/>
              </p14:xfrm>
            </p:contentPart>
          </mc:Choice>
          <mc:Fallback>
            <p:pic>
              <p:nvPicPr>
                <p:cNvPr id="88" name="Encre 87">
                  <a:extLst>
                    <a:ext uri="{FF2B5EF4-FFF2-40B4-BE49-F238E27FC236}">
                      <a16:creationId xmlns:a16="http://schemas.microsoft.com/office/drawing/2014/main" id="{9DFFAE46-C215-4F81-B73D-BE8FBD68C7E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4685556" y="6329666"/>
                  <a:ext cx="34020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89" name="Encre 88">
                  <a:extLst>
                    <a:ext uri="{FF2B5EF4-FFF2-40B4-BE49-F238E27FC236}">
                      <a16:creationId xmlns:a16="http://schemas.microsoft.com/office/drawing/2014/main" id="{A721FA90-AB69-46B8-818A-2E88A60F04B0}"/>
                    </a:ext>
                  </a:extLst>
                </p14:cNvPr>
                <p14:cNvContentPartPr/>
                <p14:nvPr/>
              </p14:nvContentPartPr>
              <p14:xfrm>
                <a:off x="4869516" y="6242186"/>
                <a:ext cx="38880" cy="201600"/>
              </p14:xfrm>
            </p:contentPart>
          </mc:Choice>
          <mc:Fallback>
            <p:pic>
              <p:nvPicPr>
                <p:cNvPr id="89" name="Encre 88">
                  <a:extLst>
                    <a:ext uri="{FF2B5EF4-FFF2-40B4-BE49-F238E27FC236}">
                      <a16:creationId xmlns:a16="http://schemas.microsoft.com/office/drawing/2014/main" id="{A721FA90-AB69-46B8-818A-2E88A60F04B0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4860876" y="6233546"/>
                  <a:ext cx="5652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91" name="Encre 90">
                  <a:extLst>
                    <a:ext uri="{FF2B5EF4-FFF2-40B4-BE49-F238E27FC236}">
                      <a16:creationId xmlns:a16="http://schemas.microsoft.com/office/drawing/2014/main" id="{A51BA7C4-6BA8-4C01-BE89-DDDA61B328FF}"/>
                    </a:ext>
                  </a:extLst>
                </p14:cNvPr>
                <p14:cNvContentPartPr/>
                <p14:nvPr/>
              </p14:nvContentPartPr>
              <p14:xfrm>
                <a:off x="5228796" y="6204746"/>
                <a:ext cx="118440" cy="195480"/>
              </p14:xfrm>
            </p:contentPart>
          </mc:Choice>
          <mc:Fallback>
            <p:pic>
              <p:nvPicPr>
                <p:cNvPr id="91" name="Encre 90">
                  <a:extLst>
                    <a:ext uri="{FF2B5EF4-FFF2-40B4-BE49-F238E27FC236}">
                      <a16:creationId xmlns:a16="http://schemas.microsoft.com/office/drawing/2014/main" id="{A51BA7C4-6BA8-4C01-BE89-DDDA61B328FF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220156" y="6196106"/>
                  <a:ext cx="13608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92" name="Encre 91">
                  <a:extLst>
                    <a:ext uri="{FF2B5EF4-FFF2-40B4-BE49-F238E27FC236}">
                      <a16:creationId xmlns:a16="http://schemas.microsoft.com/office/drawing/2014/main" id="{80337AC1-4032-4172-B719-6BBD712A3AB8}"/>
                    </a:ext>
                  </a:extLst>
                </p14:cNvPr>
                <p14:cNvContentPartPr/>
                <p14:nvPr/>
              </p14:nvContentPartPr>
              <p14:xfrm>
                <a:off x="5120796" y="6169106"/>
                <a:ext cx="282600" cy="35640"/>
              </p14:xfrm>
            </p:contentPart>
          </mc:Choice>
          <mc:Fallback>
            <p:pic>
              <p:nvPicPr>
                <p:cNvPr id="92" name="Encre 91">
                  <a:extLst>
                    <a:ext uri="{FF2B5EF4-FFF2-40B4-BE49-F238E27FC236}">
                      <a16:creationId xmlns:a16="http://schemas.microsoft.com/office/drawing/2014/main" id="{80337AC1-4032-4172-B719-6BBD712A3AB8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112156" y="6160466"/>
                  <a:ext cx="30024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02" name="Encre 101">
                  <a:extLst>
                    <a:ext uri="{FF2B5EF4-FFF2-40B4-BE49-F238E27FC236}">
                      <a16:creationId xmlns:a16="http://schemas.microsoft.com/office/drawing/2014/main" id="{45F8D290-E443-4CCC-BB03-E8D56F266436}"/>
                    </a:ext>
                  </a:extLst>
                </p14:cNvPr>
                <p14:cNvContentPartPr/>
                <p14:nvPr/>
              </p14:nvContentPartPr>
              <p14:xfrm>
                <a:off x="5191356" y="6173786"/>
                <a:ext cx="252360" cy="22320"/>
              </p14:xfrm>
            </p:contentPart>
          </mc:Choice>
          <mc:Fallback>
            <p:pic>
              <p:nvPicPr>
                <p:cNvPr id="102" name="Encre 101">
                  <a:extLst>
                    <a:ext uri="{FF2B5EF4-FFF2-40B4-BE49-F238E27FC236}">
                      <a16:creationId xmlns:a16="http://schemas.microsoft.com/office/drawing/2014/main" id="{45F8D290-E443-4CCC-BB03-E8D56F266436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5182356" y="6165146"/>
                  <a:ext cx="27000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03" name="Encre 102">
                  <a:extLst>
                    <a:ext uri="{FF2B5EF4-FFF2-40B4-BE49-F238E27FC236}">
                      <a16:creationId xmlns:a16="http://schemas.microsoft.com/office/drawing/2014/main" id="{67E668AD-AE62-4757-8C6C-9DF38CD5952E}"/>
                    </a:ext>
                  </a:extLst>
                </p14:cNvPr>
                <p14:cNvContentPartPr/>
                <p14:nvPr/>
              </p14:nvContentPartPr>
              <p14:xfrm>
                <a:off x="5107476" y="6064706"/>
                <a:ext cx="318600" cy="17280"/>
              </p14:xfrm>
            </p:contentPart>
          </mc:Choice>
          <mc:Fallback>
            <p:pic>
              <p:nvPicPr>
                <p:cNvPr id="103" name="Encre 102">
                  <a:extLst>
                    <a:ext uri="{FF2B5EF4-FFF2-40B4-BE49-F238E27FC236}">
                      <a16:creationId xmlns:a16="http://schemas.microsoft.com/office/drawing/2014/main" id="{67E668AD-AE62-4757-8C6C-9DF38CD5952E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5098476" y="6056066"/>
                  <a:ext cx="336240" cy="3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25">
            <p14:nvContentPartPr>
              <p14:cNvPr id="107" name="Encre 106">
                <a:extLst>
                  <a:ext uri="{FF2B5EF4-FFF2-40B4-BE49-F238E27FC236}">
                    <a16:creationId xmlns:a16="http://schemas.microsoft.com/office/drawing/2014/main" id="{22DC900D-5705-4D7A-8B46-50C0A0A091AE}"/>
                  </a:ext>
                </a:extLst>
              </p14:cNvPr>
              <p14:cNvContentPartPr/>
              <p14:nvPr/>
            </p14:nvContentPartPr>
            <p14:xfrm>
              <a:off x="4168596" y="6047786"/>
              <a:ext cx="295200" cy="30600"/>
            </p14:xfrm>
          </p:contentPart>
        </mc:Choice>
        <mc:Fallback>
          <p:pic>
            <p:nvPicPr>
              <p:cNvPr id="107" name="Encre 106">
                <a:extLst>
                  <a:ext uri="{FF2B5EF4-FFF2-40B4-BE49-F238E27FC236}">
                    <a16:creationId xmlns:a16="http://schemas.microsoft.com/office/drawing/2014/main" id="{22DC900D-5705-4D7A-8B46-50C0A0A091AE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4159956" y="6038786"/>
                <a:ext cx="312840" cy="48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11" name="Groupe 110">
            <a:extLst>
              <a:ext uri="{FF2B5EF4-FFF2-40B4-BE49-F238E27FC236}">
                <a16:creationId xmlns:a16="http://schemas.microsoft.com/office/drawing/2014/main" id="{18660202-9025-4823-96E4-B01954902D78}"/>
              </a:ext>
            </a:extLst>
          </p:cNvPr>
          <p:cNvGrpSpPr/>
          <p:nvPr/>
        </p:nvGrpSpPr>
        <p:grpSpPr>
          <a:xfrm>
            <a:off x="6284676" y="5826746"/>
            <a:ext cx="766080" cy="461520"/>
            <a:chOff x="6284676" y="5826746"/>
            <a:chExt cx="766080" cy="461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08" name="Encre 107">
                  <a:extLst>
                    <a:ext uri="{FF2B5EF4-FFF2-40B4-BE49-F238E27FC236}">
                      <a16:creationId xmlns:a16="http://schemas.microsoft.com/office/drawing/2014/main" id="{B8C8F931-2764-40A9-8415-8D5E965BCF62}"/>
                    </a:ext>
                  </a:extLst>
                </p14:cNvPr>
                <p14:cNvContentPartPr/>
                <p14:nvPr/>
              </p14:nvContentPartPr>
              <p14:xfrm>
                <a:off x="6519756" y="5826746"/>
                <a:ext cx="531000" cy="340920"/>
              </p14:xfrm>
            </p:contentPart>
          </mc:Choice>
          <mc:Fallback>
            <p:pic>
              <p:nvPicPr>
                <p:cNvPr id="108" name="Encre 107">
                  <a:extLst>
                    <a:ext uri="{FF2B5EF4-FFF2-40B4-BE49-F238E27FC236}">
                      <a16:creationId xmlns:a16="http://schemas.microsoft.com/office/drawing/2014/main" id="{B8C8F931-2764-40A9-8415-8D5E965BCF62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511116" y="5817746"/>
                  <a:ext cx="548640" cy="35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09" name="Encre 108">
                  <a:extLst>
                    <a:ext uri="{FF2B5EF4-FFF2-40B4-BE49-F238E27FC236}">
                      <a16:creationId xmlns:a16="http://schemas.microsoft.com/office/drawing/2014/main" id="{944A24E4-D15D-4B1A-93D6-98FF18C1380F}"/>
                    </a:ext>
                  </a:extLst>
                </p14:cNvPr>
                <p14:cNvContentPartPr/>
                <p14:nvPr/>
              </p14:nvContentPartPr>
              <p14:xfrm>
                <a:off x="6284676" y="5890826"/>
                <a:ext cx="468720" cy="397440"/>
              </p14:xfrm>
            </p:contentPart>
          </mc:Choice>
          <mc:Fallback>
            <p:pic>
              <p:nvPicPr>
                <p:cNvPr id="109" name="Encre 108">
                  <a:extLst>
                    <a:ext uri="{FF2B5EF4-FFF2-40B4-BE49-F238E27FC236}">
                      <a16:creationId xmlns:a16="http://schemas.microsoft.com/office/drawing/2014/main" id="{944A24E4-D15D-4B1A-93D6-98FF18C1380F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275676" y="5881826"/>
                  <a:ext cx="486360" cy="41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10" name="Encre 109">
                  <a:extLst>
                    <a:ext uri="{FF2B5EF4-FFF2-40B4-BE49-F238E27FC236}">
                      <a16:creationId xmlns:a16="http://schemas.microsoft.com/office/drawing/2014/main" id="{391A53F9-4327-4950-B326-C69EB2E546C0}"/>
                    </a:ext>
                  </a:extLst>
                </p14:cNvPr>
                <p14:cNvContentPartPr/>
                <p14:nvPr/>
              </p14:nvContentPartPr>
              <p14:xfrm>
                <a:off x="6568716" y="5928626"/>
                <a:ext cx="198000" cy="200880"/>
              </p14:xfrm>
            </p:contentPart>
          </mc:Choice>
          <mc:Fallback>
            <p:pic>
              <p:nvPicPr>
                <p:cNvPr id="110" name="Encre 109">
                  <a:extLst>
                    <a:ext uri="{FF2B5EF4-FFF2-40B4-BE49-F238E27FC236}">
                      <a16:creationId xmlns:a16="http://schemas.microsoft.com/office/drawing/2014/main" id="{391A53F9-4327-4950-B326-C69EB2E546C0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559716" y="5919986"/>
                  <a:ext cx="215640" cy="218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66079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B00125-6DB2-4B95-8781-106DC3406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Graphe de transition du JK</a:t>
            </a:r>
          </a:p>
        </p:txBody>
      </p:sp>
      <p:pic>
        <p:nvPicPr>
          <p:cNvPr id="1026" name="Picture 2" descr="State Tables and State Diagrams">
            <a:extLst>
              <a:ext uri="{FF2B5EF4-FFF2-40B4-BE49-F238E27FC236}">
                <a16:creationId xmlns:a16="http://schemas.microsoft.com/office/drawing/2014/main" id="{8916B883-0EC1-4357-8FE9-19DE69FE7FF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13" y="2102063"/>
            <a:ext cx="5642545" cy="210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61D48A22-B38D-416A-88EB-5132E706B3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472048"/>
              </p:ext>
            </p:extLst>
          </p:nvPr>
        </p:nvGraphicFramePr>
        <p:xfrm>
          <a:off x="6505844" y="2320726"/>
          <a:ext cx="4100164" cy="18836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041">
                  <a:extLst>
                    <a:ext uri="{9D8B030D-6E8A-4147-A177-3AD203B41FA5}">
                      <a16:colId xmlns:a16="http://schemas.microsoft.com/office/drawing/2014/main" val="762000639"/>
                    </a:ext>
                  </a:extLst>
                </a:gridCol>
                <a:gridCol w="1025041">
                  <a:extLst>
                    <a:ext uri="{9D8B030D-6E8A-4147-A177-3AD203B41FA5}">
                      <a16:colId xmlns:a16="http://schemas.microsoft.com/office/drawing/2014/main" val="336945907"/>
                    </a:ext>
                  </a:extLst>
                </a:gridCol>
                <a:gridCol w="1025041">
                  <a:extLst>
                    <a:ext uri="{9D8B030D-6E8A-4147-A177-3AD203B41FA5}">
                      <a16:colId xmlns:a16="http://schemas.microsoft.com/office/drawing/2014/main" val="3716772189"/>
                    </a:ext>
                  </a:extLst>
                </a:gridCol>
                <a:gridCol w="1025041">
                  <a:extLst>
                    <a:ext uri="{9D8B030D-6E8A-4147-A177-3AD203B41FA5}">
                      <a16:colId xmlns:a16="http://schemas.microsoft.com/office/drawing/2014/main" val="3946648509"/>
                    </a:ext>
                  </a:extLst>
                </a:gridCol>
              </a:tblGrid>
              <a:tr h="420637">
                <a:tc>
                  <a:txBody>
                    <a:bodyPr/>
                    <a:lstStyle/>
                    <a:p>
                      <a:r>
                        <a:rPr lang="fr-CA" dirty="0"/>
                        <a:t>Q</a:t>
                      </a:r>
                      <a:r>
                        <a:rPr lang="fr-CA" baseline="30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186195"/>
                  </a:ext>
                </a:extLst>
              </a:tr>
              <a:tr h="312262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926898"/>
                  </a:ext>
                </a:extLst>
              </a:tr>
              <a:tr h="312262"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731590"/>
                  </a:ext>
                </a:extLst>
              </a:tr>
              <a:tr h="312262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584329"/>
                  </a:ext>
                </a:extLst>
              </a:tr>
              <a:tr h="312262"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382348"/>
                  </a:ext>
                </a:extLst>
              </a:tr>
            </a:tbl>
          </a:graphicData>
        </a:graphic>
      </p:graphicFrame>
      <p:grpSp>
        <p:nvGrpSpPr>
          <p:cNvPr id="9" name="Groupe 8">
            <a:extLst>
              <a:ext uri="{FF2B5EF4-FFF2-40B4-BE49-F238E27FC236}">
                <a16:creationId xmlns:a16="http://schemas.microsoft.com/office/drawing/2014/main" id="{3A5E0ED3-3E7E-4314-BD48-D38BE6AD55FA}"/>
              </a:ext>
            </a:extLst>
          </p:cNvPr>
          <p:cNvGrpSpPr/>
          <p:nvPr/>
        </p:nvGrpSpPr>
        <p:grpSpPr>
          <a:xfrm>
            <a:off x="2421230" y="1833332"/>
            <a:ext cx="444960" cy="338040"/>
            <a:chOff x="2421230" y="1833332"/>
            <a:chExt cx="444960" cy="338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3" name="Encre 2">
                  <a:extLst>
                    <a:ext uri="{FF2B5EF4-FFF2-40B4-BE49-F238E27FC236}">
                      <a16:creationId xmlns:a16="http://schemas.microsoft.com/office/drawing/2014/main" id="{1CDC2523-8440-4ADE-B83D-EC2C2088BC9E}"/>
                    </a:ext>
                  </a:extLst>
                </p14:cNvPr>
                <p14:cNvContentPartPr/>
                <p14:nvPr/>
              </p14:nvContentPartPr>
              <p14:xfrm>
                <a:off x="2461190" y="1912892"/>
                <a:ext cx="19080" cy="7560"/>
              </p14:xfrm>
            </p:contentPart>
          </mc:Choice>
          <mc:Fallback xmlns="">
            <p:pic>
              <p:nvPicPr>
                <p:cNvPr id="3" name="Encre 2">
                  <a:extLst>
                    <a:ext uri="{FF2B5EF4-FFF2-40B4-BE49-F238E27FC236}">
                      <a16:creationId xmlns:a16="http://schemas.microsoft.com/office/drawing/2014/main" id="{1CDC2523-8440-4ADE-B83D-EC2C2088BC9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452550" y="1904252"/>
                  <a:ext cx="367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ABE00FF0-A0C6-4DC7-8E50-FFB8E0C4EEAD}"/>
                    </a:ext>
                  </a:extLst>
                </p14:cNvPr>
                <p14:cNvContentPartPr/>
                <p14:nvPr/>
              </p14:nvContentPartPr>
              <p14:xfrm>
                <a:off x="2421230" y="1833332"/>
                <a:ext cx="68760" cy="290160"/>
              </p14:xfrm>
            </p:contentPart>
          </mc:Choice>
          <mc:Fallback xmlns=""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ABE00FF0-A0C6-4DC7-8E50-FFB8E0C4EEA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412230" y="1824692"/>
                  <a:ext cx="86400" cy="30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7" name="Encre 6">
                  <a:extLst>
                    <a:ext uri="{FF2B5EF4-FFF2-40B4-BE49-F238E27FC236}">
                      <a16:creationId xmlns:a16="http://schemas.microsoft.com/office/drawing/2014/main" id="{9CB7584F-2EA1-4888-9DA1-999A11B387F2}"/>
                    </a:ext>
                  </a:extLst>
                </p14:cNvPr>
                <p14:cNvContentPartPr/>
                <p14:nvPr/>
              </p14:nvContentPartPr>
              <p14:xfrm>
                <a:off x="2600510" y="1855652"/>
                <a:ext cx="205560" cy="213840"/>
              </p14:xfrm>
            </p:contentPart>
          </mc:Choice>
          <mc:Fallback xmlns="">
            <p:pic>
              <p:nvPicPr>
                <p:cNvPr id="7" name="Encre 6">
                  <a:extLst>
                    <a:ext uri="{FF2B5EF4-FFF2-40B4-BE49-F238E27FC236}">
                      <a16:creationId xmlns:a16="http://schemas.microsoft.com/office/drawing/2014/main" id="{9CB7584F-2EA1-4888-9DA1-999A11B387F2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591870" y="1847012"/>
                  <a:ext cx="22320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4295FDCB-CC8E-458B-9B78-C7335CA99FDE}"/>
                    </a:ext>
                  </a:extLst>
                </p14:cNvPr>
                <p14:cNvContentPartPr/>
                <p14:nvPr/>
              </p14:nvContentPartPr>
              <p14:xfrm>
                <a:off x="2641910" y="1844492"/>
                <a:ext cx="224280" cy="32688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4295FDCB-CC8E-458B-9B78-C7335CA99FDE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633270" y="1835492"/>
                  <a:ext cx="241920" cy="344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164C1F5-A7ED-43EE-A67A-5B447D4F692D}"/>
              </a:ext>
            </a:extLst>
          </p:cNvPr>
          <p:cNvGrpSpPr/>
          <p:nvPr/>
        </p:nvGrpSpPr>
        <p:grpSpPr>
          <a:xfrm>
            <a:off x="2788070" y="4273772"/>
            <a:ext cx="507240" cy="388080"/>
            <a:chOff x="2788070" y="4273772"/>
            <a:chExt cx="507240" cy="388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412E91F0-1815-4174-BD83-99C11883CB27}"/>
                    </a:ext>
                  </a:extLst>
                </p14:cNvPr>
                <p14:cNvContentPartPr/>
                <p14:nvPr/>
              </p14:nvContentPartPr>
              <p14:xfrm>
                <a:off x="2788070" y="4311572"/>
                <a:ext cx="302400" cy="21780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412E91F0-1815-4174-BD83-99C11883CB27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779430" y="4302932"/>
                  <a:ext cx="32004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49F7E1BE-9897-4257-A041-E6B58D66AF21}"/>
                    </a:ext>
                  </a:extLst>
                </p14:cNvPr>
                <p14:cNvContentPartPr/>
                <p14:nvPr/>
              </p14:nvContentPartPr>
              <p14:xfrm>
                <a:off x="2803910" y="4273772"/>
                <a:ext cx="307800" cy="337680"/>
              </p14:xfrm>
            </p:contentPart>
          </mc:Choice>
          <mc:Fallback xmlns=""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49F7E1BE-9897-4257-A041-E6B58D66AF21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795270" y="4264772"/>
                  <a:ext cx="32544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BE2BE8B7-B2D4-4DE9-AA24-224D20EC189A}"/>
                    </a:ext>
                  </a:extLst>
                </p14:cNvPr>
                <p14:cNvContentPartPr/>
                <p14:nvPr/>
              </p14:nvContentPartPr>
              <p14:xfrm>
                <a:off x="3212870" y="4300412"/>
                <a:ext cx="82440" cy="36144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BE2BE8B7-B2D4-4DE9-AA24-224D20EC189A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203870" y="4291412"/>
                  <a:ext cx="100080" cy="379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4" name="Encre 13">
                <a:extLst>
                  <a:ext uri="{FF2B5EF4-FFF2-40B4-BE49-F238E27FC236}">
                    <a16:creationId xmlns:a16="http://schemas.microsoft.com/office/drawing/2014/main" id="{3FF4CD93-65CB-45E9-BAB1-8B49419C8C22}"/>
                  </a:ext>
                </a:extLst>
              </p14:cNvPr>
              <p14:cNvContentPartPr/>
              <p14:nvPr/>
            </p14:nvContentPartPr>
            <p14:xfrm>
              <a:off x="6406070" y="1378292"/>
              <a:ext cx="398520" cy="637200"/>
            </p14:xfrm>
          </p:contentPart>
        </mc:Choice>
        <mc:Fallback xmlns="">
          <p:pic>
            <p:nvPicPr>
              <p:cNvPr id="14" name="Encre 13">
                <a:extLst>
                  <a:ext uri="{FF2B5EF4-FFF2-40B4-BE49-F238E27FC236}">
                    <a16:creationId xmlns:a16="http://schemas.microsoft.com/office/drawing/2014/main" id="{3FF4CD93-65CB-45E9-BAB1-8B49419C8C22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97070" y="1369652"/>
                <a:ext cx="416160" cy="65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5AFEFE44-DE28-48E7-90CC-F7EE4DDF00C6}"/>
                  </a:ext>
                </a:extLst>
              </p14:cNvPr>
              <p14:cNvContentPartPr/>
              <p14:nvPr/>
            </p14:nvContentPartPr>
            <p14:xfrm>
              <a:off x="6386990" y="1674212"/>
              <a:ext cx="357840" cy="13680"/>
            </p14:xfrm>
          </p:contentPart>
        </mc:Choice>
        <mc:Fallback xmlns=""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5AFEFE44-DE28-48E7-90CC-F7EE4DDF00C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378350" y="1665572"/>
                <a:ext cx="375480" cy="3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6" name="Encre 15">
                <a:extLst>
                  <a:ext uri="{FF2B5EF4-FFF2-40B4-BE49-F238E27FC236}">
                    <a16:creationId xmlns:a16="http://schemas.microsoft.com/office/drawing/2014/main" id="{41EFCF2C-E40C-454E-B25E-1E6566237C8A}"/>
                  </a:ext>
                </a:extLst>
              </p14:cNvPr>
              <p14:cNvContentPartPr/>
              <p14:nvPr/>
            </p14:nvContentPartPr>
            <p14:xfrm>
              <a:off x="6716750" y="1481612"/>
              <a:ext cx="1411920" cy="503280"/>
            </p14:xfrm>
          </p:contentPart>
        </mc:Choice>
        <mc:Fallback xmlns="">
          <p:pic>
            <p:nvPicPr>
              <p:cNvPr id="16" name="Encre 15">
                <a:extLst>
                  <a:ext uri="{FF2B5EF4-FFF2-40B4-BE49-F238E27FC236}">
                    <a16:creationId xmlns:a16="http://schemas.microsoft.com/office/drawing/2014/main" id="{41EFCF2C-E40C-454E-B25E-1E6566237C8A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708110" y="1472612"/>
                <a:ext cx="1429560" cy="52092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oupe 27">
            <a:extLst>
              <a:ext uri="{FF2B5EF4-FFF2-40B4-BE49-F238E27FC236}">
                <a16:creationId xmlns:a16="http://schemas.microsoft.com/office/drawing/2014/main" id="{E559B103-ABCE-4571-B47E-9943BA45891F}"/>
              </a:ext>
            </a:extLst>
          </p:cNvPr>
          <p:cNvGrpSpPr/>
          <p:nvPr/>
        </p:nvGrpSpPr>
        <p:grpSpPr>
          <a:xfrm>
            <a:off x="8629790" y="1376852"/>
            <a:ext cx="2895480" cy="605520"/>
            <a:chOff x="8629790" y="1376852"/>
            <a:chExt cx="2895480" cy="605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DE6FB0D6-8E37-4B18-8BF1-5534C5FA1A69}"/>
                    </a:ext>
                  </a:extLst>
                </p14:cNvPr>
                <p14:cNvContentPartPr/>
                <p14:nvPr/>
              </p14:nvContentPartPr>
              <p14:xfrm>
                <a:off x="8629790" y="1376852"/>
                <a:ext cx="686160" cy="605520"/>
              </p14:xfrm>
            </p:contentPart>
          </mc:Choice>
          <mc:Fallback xmlns=""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DE6FB0D6-8E37-4B18-8BF1-5534C5FA1A6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621150" y="1367852"/>
                  <a:ext cx="703800" cy="62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E56E8DDF-3454-41B2-93FC-03CDF0D7F039}"/>
                    </a:ext>
                  </a:extLst>
                </p14:cNvPr>
                <p14:cNvContentPartPr/>
                <p14:nvPr/>
              </p14:nvContentPartPr>
              <p14:xfrm>
                <a:off x="9585590" y="1594292"/>
                <a:ext cx="44280" cy="31824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E56E8DDF-3454-41B2-93FC-03CDF0D7F03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576590" y="1585652"/>
                  <a:ext cx="61920" cy="33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7477E49E-BA8E-42B6-8DA3-3C1F9F7811A4}"/>
                    </a:ext>
                  </a:extLst>
                </p14:cNvPr>
                <p14:cNvContentPartPr/>
                <p14:nvPr/>
              </p14:nvContentPartPr>
              <p14:xfrm>
                <a:off x="9252590" y="1444172"/>
                <a:ext cx="542880" cy="11196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7477E49E-BA8E-42B6-8DA3-3C1F9F7811A4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243950" y="1435172"/>
                  <a:ext cx="56052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E105F5DF-FE64-4E93-831F-8C22F19BFC18}"/>
                    </a:ext>
                  </a:extLst>
                </p14:cNvPr>
                <p14:cNvContentPartPr/>
                <p14:nvPr/>
              </p14:nvContentPartPr>
              <p14:xfrm>
                <a:off x="9724910" y="1695452"/>
                <a:ext cx="136800" cy="24624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E105F5DF-FE64-4E93-831F-8C22F19BFC1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716270" y="1686452"/>
                  <a:ext cx="15444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A4FE5994-300C-401D-A9C9-CBBD303E6C2C}"/>
                    </a:ext>
                  </a:extLst>
                </p14:cNvPr>
                <p14:cNvContentPartPr/>
                <p14:nvPr/>
              </p14:nvContentPartPr>
              <p14:xfrm>
                <a:off x="9891950" y="1695452"/>
                <a:ext cx="747000" cy="20376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A4FE5994-300C-401D-A9C9-CBBD303E6C2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882950" y="1686812"/>
                  <a:ext cx="76464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DD1704B9-8C5F-45E4-A41D-4897E23FB4D2}"/>
                    </a:ext>
                  </a:extLst>
                </p14:cNvPr>
                <p14:cNvContentPartPr/>
                <p14:nvPr/>
              </p14:nvContentPartPr>
              <p14:xfrm>
                <a:off x="10587470" y="1560092"/>
                <a:ext cx="45720" cy="2232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DD1704B9-8C5F-45E4-A41D-4897E23FB4D2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578830" y="1551452"/>
                  <a:ext cx="633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5340A95D-D25D-418A-B868-40D1C009D8F5}"/>
                    </a:ext>
                  </a:extLst>
                </p14:cNvPr>
                <p14:cNvContentPartPr/>
                <p14:nvPr/>
              </p14:nvContentPartPr>
              <p14:xfrm>
                <a:off x="10664870" y="1410332"/>
                <a:ext cx="156240" cy="4705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5340A95D-D25D-418A-B868-40D1C009D8F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656230" y="1401692"/>
                  <a:ext cx="173880" cy="48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EEAD65DA-9D95-4E44-AF09-44C86935C7AB}"/>
                    </a:ext>
                  </a:extLst>
                </p14:cNvPr>
                <p14:cNvContentPartPr/>
                <p14:nvPr/>
              </p14:nvContentPartPr>
              <p14:xfrm>
                <a:off x="10841270" y="1651532"/>
                <a:ext cx="56880" cy="21492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EEAD65DA-9D95-4E44-AF09-44C86935C7AB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832270" y="1642892"/>
                  <a:ext cx="7452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87E06506-1323-40BD-BD6F-7166108C6E50}"/>
                    </a:ext>
                  </a:extLst>
                </p14:cNvPr>
                <p14:cNvContentPartPr/>
                <p14:nvPr/>
              </p14:nvContentPartPr>
              <p14:xfrm>
                <a:off x="10941710" y="1551812"/>
                <a:ext cx="265680" cy="254520"/>
              </p14:xfrm>
            </p:contentPart>
          </mc:Choice>
          <mc:Fallback xmlns=""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87E06506-1323-40BD-BD6F-7166108C6E5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932710" y="1543172"/>
                  <a:ext cx="28332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17EC9854-5ED4-43E1-9170-C3F27F11ACA1}"/>
                    </a:ext>
                  </a:extLst>
                </p14:cNvPr>
                <p14:cNvContentPartPr/>
                <p14:nvPr/>
              </p14:nvContentPartPr>
              <p14:xfrm>
                <a:off x="11267510" y="1613012"/>
                <a:ext cx="257760" cy="27000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17EC9854-5ED4-43E1-9170-C3F27F11ACA1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1258870" y="1604012"/>
                  <a:ext cx="275400" cy="287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87916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73D5A4-4462-47BF-9638-FA512AD0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 </a:t>
            </a:r>
            <a:r>
              <a:rPr lang="fr-CA" dirty="0">
                <a:solidFill>
                  <a:srgbClr val="C00000"/>
                </a:solidFill>
              </a:rPr>
              <a:t>Action de l’horloge au front descendant ou montant ‘Edge trigger’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D56E2B28-D48E-44AA-8179-E6CC6FF2E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8680" y="1690688"/>
            <a:ext cx="10515600" cy="5209529"/>
          </a:xfrm>
        </p:spPr>
        <p:txBody>
          <a:bodyPr/>
          <a:lstStyle/>
          <a:p>
            <a:endParaRPr lang="fr-CA" dirty="0"/>
          </a:p>
        </p:txBody>
      </p:sp>
      <p:pic>
        <p:nvPicPr>
          <p:cNvPr id="1026" name="Picture 2" descr="Positive edge triggered D latch response">
            <a:extLst>
              <a:ext uri="{FF2B5EF4-FFF2-40B4-BE49-F238E27FC236}">
                <a16:creationId xmlns:a16="http://schemas.microsoft.com/office/drawing/2014/main" id="{8696D537-8B93-4A21-B815-983084830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074" y="2030418"/>
            <a:ext cx="4983837" cy="422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8360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73D5A4-4462-47BF-9638-FA512AD0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 </a:t>
            </a:r>
            <a:r>
              <a:rPr lang="fr-CA" dirty="0">
                <a:solidFill>
                  <a:srgbClr val="C00000"/>
                </a:solidFill>
              </a:rPr>
              <a:t>Action de l’horloge au front descendant (E=</a:t>
            </a:r>
            <a:r>
              <a:rPr lang="fr-CA" dirty="0" err="1">
                <a:solidFill>
                  <a:srgbClr val="C00000"/>
                </a:solidFill>
              </a:rPr>
              <a:t>clock</a:t>
            </a:r>
            <a:r>
              <a:rPr lang="fr-CA" dirty="0">
                <a:solidFill>
                  <a:srgbClr val="C00000"/>
                </a:solidFill>
              </a:rPr>
              <a:t>) ‘Edge trigger’ front descendant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D56E2B28-D48E-44AA-8179-E6CC6FF2E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8680" y="1690688"/>
            <a:ext cx="10515600" cy="5209529"/>
          </a:xfrm>
        </p:spPr>
        <p:txBody>
          <a:bodyPr/>
          <a:lstStyle/>
          <a:p>
            <a:endParaRPr lang="fr-CA" dirty="0"/>
          </a:p>
        </p:txBody>
      </p:sp>
      <p:pic>
        <p:nvPicPr>
          <p:cNvPr id="3074" name="Picture 2" descr="Negative edge triggered D latch response">
            <a:extLst>
              <a:ext uri="{FF2B5EF4-FFF2-40B4-BE49-F238E27FC236}">
                <a16:creationId xmlns:a16="http://schemas.microsoft.com/office/drawing/2014/main" id="{3EC07A08-6D31-4A58-955D-D5A017ED1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862" y="2071082"/>
            <a:ext cx="5559403" cy="433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F364F19A-5B24-4081-86B9-5D1C6BDE2608}"/>
                  </a:ext>
                </a:extLst>
              </p14:cNvPr>
              <p14:cNvContentPartPr/>
              <p14:nvPr/>
            </p14:nvContentPartPr>
            <p14:xfrm>
              <a:off x="4908830" y="3330841"/>
              <a:ext cx="520560" cy="49284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F364F19A-5B24-4081-86B9-5D1C6BDE260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00190" y="3321841"/>
                <a:ext cx="538200" cy="510480"/>
              </a:xfrm>
              <a:prstGeom prst="rect">
                <a:avLst/>
              </a:prstGeom>
            </p:spPr>
          </p:pic>
        </mc:Fallback>
      </mc:AlternateContent>
      <p:grpSp>
        <p:nvGrpSpPr>
          <p:cNvPr id="6" name="Groupe 5">
            <a:extLst>
              <a:ext uri="{FF2B5EF4-FFF2-40B4-BE49-F238E27FC236}">
                <a16:creationId xmlns:a16="http://schemas.microsoft.com/office/drawing/2014/main" id="{689AEC8E-0A53-4566-825D-D3AEDFEEE5D0}"/>
              </a:ext>
            </a:extLst>
          </p:cNvPr>
          <p:cNvGrpSpPr/>
          <p:nvPr/>
        </p:nvGrpSpPr>
        <p:grpSpPr>
          <a:xfrm>
            <a:off x="6632150" y="3306721"/>
            <a:ext cx="430200" cy="580680"/>
            <a:chOff x="6632150" y="3306721"/>
            <a:chExt cx="430200" cy="580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" name="Encre 3">
                  <a:extLst>
                    <a:ext uri="{FF2B5EF4-FFF2-40B4-BE49-F238E27FC236}">
                      <a16:creationId xmlns:a16="http://schemas.microsoft.com/office/drawing/2014/main" id="{5DF3C857-F0BC-43A3-826C-B99CA945B11A}"/>
                    </a:ext>
                  </a:extLst>
                </p14:cNvPr>
                <p14:cNvContentPartPr/>
                <p14:nvPr/>
              </p14:nvContentPartPr>
              <p14:xfrm>
                <a:off x="6632150" y="3319321"/>
                <a:ext cx="268920" cy="556200"/>
              </p14:xfrm>
            </p:contentPart>
          </mc:Choice>
          <mc:Fallback xmlns="">
            <p:pic>
              <p:nvPicPr>
                <p:cNvPr id="4" name="Encre 3">
                  <a:extLst>
                    <a:ext uri="{FF2B5EF4-FFF2-40B4-BE49-F238E27FC236}">
                      <a16:creationId xmlns:a16="http://schemas.microsoft.com/office/drawing/2014/main" id="{5DF3C857-F0BC-43A3-826C-B99CA945B11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623510" y="3310681"/>
                  <a:ext cx="286560" cy="57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5" name="Encre 4">
                  <a:extLst>
                    <a:ext uri="{FF2B5EF4-FFF2-40B4-BE49-F238E27FC236}">
                      <a16:creationId xmlns:a16="http://schemas.microsoft.com/office/drawing/2014/main" id="{3CE85B79-D811-49FD-A784-A47B93E82157}"/>
                    </a:ext>
                  </a:extLst>
                </p14:cNvPr>
                <p14:cNvContentPartPr/>
                <p14:nvPr/>
              </p14:nvContentPartPr>
              <p14:xfrm>
                <a:off x="6795230" y="3306721"/>
                <a:ext cx="267120" cy="580680"/>
              </p14:xfrm>
            </p:contentPart>
          </mc:Choice>
          <mc:Fallback xmlns="">
            <p:pic>
              <p:nvPicPr>
                <p:cNvPr id="5" name="Encre 4">
                  <a:extLst>
                    <a:ext uri="{FF2B5EF4-FFF2-40B4-BE49-F238E27FC236}">
                      <a16:creationId xmlns:a16="http://schemas.microsoft.com/office/drawing/2014/main" id="{3CE85B79-D811-49FD-A784-A47B93E8215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786230" y="3297721"/>
                  <a:ext cx="284760" cy="598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616139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F9DEC1-83FC-4674-A903-34D371ABB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Détecteur d’impulsion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1C985D-A021-4102-AD8D-A278B8C66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66454D3-2597-4F33-8F83-C188DE609F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4098" name="Picture 2" descr="Pulse detector circuit">
            <a:extLst>
              <a:ext uri="{FF2B5EF4-FFF2-40B4-BE49-F238E27FC236}">
                <a16:creationId xmlns:a16="http://schemas.microsoft.com/office/drawing/2014/main" id="{476C108B-F303-4F1A-8393-FDD83F4A6C5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94" y="3071019"/>
            <a:ext cx="4600575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ow to high input signal transition">
            <a:extLst>
              <a:ext uri="{FF2B5EF4-FFF2-40B4-BE49-F238E27FC236}">
                <a16:creationId xmlns:a16="http://schemas.microsoft.com/office/drawing/2014/main" id="{F6AEB4F3-3788-4139-91E2-FD7C9651519B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31" y="2775744"/>
            <a:ext cx="511492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886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EB20E-B889-4DC4-82EB-2FDB01CB7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Edge </a:t>
            </a:r>
            <a:r>
              <a:rPr lang="fr-CA" dirty="0" err="1">
                <a:solidFill>
                  <a:srgbClr val="C00000"/>
                </a:solidFill>
              </a:rPr>
              <a:t>triggered</a:t>
            </a:r>
            <a:r>
              <a:rPr lang="fr-CA">
                <a:solidFill>
                  <a:srgbClr val="C00000"/>
                </a:solidFill>
              </a:rPr>
              <a:t> D</a:t>
            </a: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916EA3B9-10A2-4AD6-AEB9-15E75D93A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293" y="1333668"/>
            <a:ext cx="10515600" cy="4351338"/>
          </a:xfrm>
        </p:spPr>
        <p:txBody>
          <a:bodyPr/>
          <a:lstStyle/>
          <a:p>
            <a:endParaRPr lang="fr-CA" dirty="0"/>
          </a:p>
        </p:txBody>
      </p:sp>
      <p:pic>
        <p:nvPicPr>
          <p:cNvPr id="1028" name="Picture 4" descr="Edge Triggered D Flip Flop - Flip-flop - Free Transparent PNG Download -  PNGkey">
            <a:extLst>
              <a:ext uri="{FF2B5EF4-FFF2-40B4-BE49-F238E27FC236}">
                <a16:creationId xmlns:a16="http://schemas.microsoft.com/office/drawing/2014/main" id="{52AC88D5-E398-4F7A-BDB8-0FA7980D2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235" y="1793121"/>
            <a:ext cx="4613015" cy="46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 descr="Une image contenant table&#10;&#10;Description générée automatiquement">
            <a:extLst>
              <a:ext uri="{FF2B5EF4-FFF2-40B4-BE49-F238E27FC236}">
                <a16:creationId xmlns:a16="http://schemas.microsoft.com/office/drawing/2014/main" id="{DE7C7E72-3F50-4824-AE8D-1FC9A6576F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79" y="2360796"/>
            <a:ext cx="3105419" cy="11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465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EB20E-B889-4DC4-82EB-2FDB01CB7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Edge </a:t>
            </a:r>
            <a:r>
              <a:rPr lang="fr-CA" dirty="0" err="1">
                <a:solidFill>
                  <a:srgbClr val="C00000"/>
                </a:solidFill>
              </a:rPr>
              <a:t>triggered</a:t>
            </a:r>
            <a:r>
              <a:rPr lang="fr-CA" dirty="0">
                <a:solidFill>
                  <a:srgbClr val="C00000"/>
                </a:solidFill>
              </a:rPr>
              <a:t> </a:t>
            </a:r>
            <a:r>
              <a:rPr lang="fr-CA" dirty="0" err="1">
                <a:solidFill>
                  <a:srgbClr val="C00000"/>
                </a:solidFill>
              </a:rPr>
              <a:t>jk</a:t>
            </a:r>
            <a:endParaRPr lang="fr-CA" dirty="0">
              <a:solidFill>
                <a:srgbClr val="C00000"/>
              </a:solidFill>
            </a:endParaRPr>
          </a:p>
        </p:txBody>
      </p:sp>
      <p:pic>
        <p:nvPicPr>
          <p:cNvPr id="5" name="Espace réservé du contenu 4" descr="Une image contenant table&#10;&#10;Description générée automatiquement">
            <a:extLst>
              <a:ext uri="{FF2B5EF4-FFF2-40B4-BE49-F238E27FC236}">
                <a16:creationId xmlns:a16="http://schemas.microsoft.com/office/drawing/2014/main" id="{A2E54706-F65B-411C-9171-7C6C7100D6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05" y="2034676"/>
            <a:ext cx="3840813" cy="1489839"/>
          </a:xfr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A3BE5B-9583-4FEA-BB2A-D85751B80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346" y="1807514"/>
            <a:ext cx="6492454" cy="402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13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F05CEA-6187-4D3F-AC86-D95A139E0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Notion de la mémoire(suite)</a:t>
            </a:r>
            <a:endParaRPr lang="fr-CA" dirty="0"/>
          </a:p>
        </p:txBody>
      </p:sp>
      <p:pic>
        <p:nvPicPr>
          <p:cNvPr id="5" name="Espace réservé du contenu 4" descr="Une image contenant objet&#10;&#10;Description générée automatiquement">
            <a:extLst>
              <a:ext uri="{FF2B5EF4-FFF2-40B4-BE49-F238E27FC236}">
                <a16:creationId xmlns:a16="http://schemas.microsoft.com/office/drawing/2014/main" id="{6BA0BDBB-7F02-4C1F-BFD4-BD04E2194E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037" y="2017060"/>
            <a:ext cx="6439408" cy="2568354"/>
          </a:xfrm>
        </p:spPr>
      </p:pic>
    </p:spTree>
    <p:extLst>
      <p:ext uri="{BB962C8B-B14F-4D97-AF65-F5344CB8AC3E}">
        <p14:creationId xmlns:p14="http://schemas.microsoft.com/office/powerpoint/2010/main" val="68521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34AFD1-0361-4986-8CA8-5E40F414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Système séquentiel</a:t>
            </a:r>
          </a:p>
        </p:txBody>
      </p:sp>
      <p:pic>
        <p:nvPicPr>
          <p:cNvPr id="4" name="Espace réservé du contenu 3" descr="Circuits logiques séquentiels – OpenSpaceCourse">
            <a:extLst>
              <a:ext uri="{FF2B5EF4-FFF2-40B4-BE49-F238E27FC236}">
                <a16:creationId xmlns:a16="http://schemas.microsoft.com/office/drawing/2014/main" id="{CC95F9B6-C29D-4D2E-B227-7D175044351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823" y="1690688"/>
            <a:ext cx="6891618" cy="413188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4" name="Encre 63">
                <a:extLst>
                  <a:ext uri="{FF2B5EF4-FFF2-40B4-BE49-F238E27FC236}">
                    <a16:creationId xmlns:a16="http://schemas.microsoft.com/office/drawing/2014/main" id="{4276500F-9738-4A73-ACB1-EEE623E355C3}"/>
                  </a:ext>
                </a:extLst>
              </p14:cNvPr>
              <p14:cNvContentPartPr/>
              <p14:nvPr/>
            </p14:nvContentPartPr>
            <p14:xfrm>
              <a:off x="2419560" y="5769687"/>
              <a:ext cx="22680" cy="7920"/>
            </p14:xfrm>
          </p:contentPart>
        </mc:Choice>
        <mc:Fallback xmlns="">
          <p:pic>
            <p:nvPicPr>
              <p:cNvPr id="64" name="Encre 63">
                <a:extLst>
                  <a:ext uri="{FF2B5EF4-FFF2-40B4-BE49-F238E27FC236}">
                    <a16:creationId xmlns:a16="http://schemas.microsoft.com/office/drawing/2014/main" id="{4276500F-9738-4A73-ACB1-EEE623E355C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10920" y="5761047"/>
                <a:ext cx="40320" cy="2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2877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7B94C1-236E-46CB-B052-AFE15994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sz="3200" b="1" dirty="0">
                <a:solidFill>
                  <a:srgbClr val="C00000"/>
                </a:solidFill>
              </a:rPr>
              <a:t>Système séquentiel</a:t>
            </a:r>
            <a:br>
              <a:rPr lang="fr-CA" sz="3200" b="1" dirty="0">
                <a:solidFill>
                  <a:srgbClr val="C00000"/>
                </a:solidFill>
              </a:rPr>
            </a:br>
            <a:r>
              <a:rPr lang="fr-CA" sz="3200" b="1" dirty="0">
                <a:solidFill>
                  <a:srgbClr val="C00000"/>
                </a:solidFill>
              </a:rPr>
              <a:t>a une mémoire, ses états sont représentés par un graphe d’état</a:t>
            </a:r>
          </a:p>
        </p:txBody>
      </p:sp>
      <p:pic>
        <p:nvPicPr>
          <p:cNvPr id="3074" name="Picture 2" descr="Exemple de diagramme états-transitions">
            <a:extLst>
              <a:ext uri="{FF2B5EF4-FFF2-40B4-BE49-F238E27FC236}">
                <a16:creationId xmlns:a16="http://schemas.microsoft.com/office/drawing/2014/main" id="{48784079-6881-4585-BB68-5252982C355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049" y="2209473"/>
            <a:ext cx="21431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tate Tables and State Diagrams">
            <a:extLst>
              <a:ext uri="{FF2B5EF4-FFF2-40B4-BE49-F238E27FC236}">
                <a16:creationId xmlns:a16="http://schemas.microsoft.com/office/drawing/2014/main" id="{18E57CCE-816C-42BE-AB57-34AB2138A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038" y="2209473"/>
            <a:ext cx="36195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638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21CAF2-4C1A-4FDA-8B50-D4321CA2E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59591"/>
          </a:xfrm>
        </p:spPr>
        <p:txBody>
          <a:bodyPr>
            <a:normAutofit/>
          </a:bodyPr>
          <a:lstStyle/>
          <a:p>
            <a:pPr algn="ctr"/>
            <a:r>
              <a:rPr lang="fr-CA" sz="3200" dirty="0">
                <a:solidFill>
                  <a:srgbClr val="C00000"/>
                </a:solidFill>
              </a:rPr>
              <a:t>Deux représentation de la machine (système) séquentielle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22433-2E64-4788-B8AB-190DBC9A6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2014" y="1311398"/>
            <a:ext cx="5157787" cy="82391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fr-CA" dirty="0" err="1">
                <a:solidFill>
                  <a:srgbClr val="C00000"/>
                </a:solidFill>
              </a:rPr>
              <a:t>Mealy</a:t>
            </a:r>
            <a:endParaRPr lang="fr-CA" dirty="0">
              <a:solidFill>
                <a:srgbClr val="C00000"/>
              </a:solidFill>
            </a:endParaRPr>
          </a:p>
          <a:p>
            <a:pPr algn="ctr"/>
            <a:r>
              <a:rPr lang="fr-CA" dirty="0">
                <a:solidFill>
                  <a:srgbClr val="C00000"/>
                </a:solidFill>
              </a:rPr>
              <a:t>La sortie est fonction l’entrée et de l’état de la machine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547DCBC-348B-4F1D-9E1A-4D18EA39BD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46798" y="1343809"/>
            <a:ext cx="5183188" cy="82391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MOORE</a:t>
            </a:r>
          </a:p>
          <a:p>
            <a:pPr algn="ctr"/>
            <a:r>
              <a:rPr lang="fr-CA" dirty="0">
                <a:solidFill>
                  <a:srgbClr val="C00000"/>
                </a:solidFill>
              </a:rPr>
              <a:t>La sortie est fonction de l’état de la machine uniquement</a:t>
            </a:r>
          </a:p>
        </p:txBody>
      </p:sp>
      <p:pic>
        <p:nvPicPr>
          <p:cNvPr id="5124" name="Picture 4" descr="Moore State Machine">
            <a:extLst>
              <a:ext uri="{FF2B5EF4-FFF2-40B4-BE49-F238E27FC236}">
                <a16:creationId xmlns:a16="http://schemas.microsoft.com/office/drawing/2014/main" id="{F4657625-DB5B-46DD-A9A3-C0ACF0FC31BB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646" y="2541268"/>
            <a:ext cx="3804808" cy="218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Mealy State Machine">
            <a:extLst>
              <a:ext uri="{FF2B5EF4-FFF2-40B4-BE49-F238E27FC236}">
                <a16:creationId xmlns:a16="http://schemas.microsoft.com/office/drawing/2014/main" id="{8F58EE98-0047-419A-BD13-807290D85C1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3" y="2488949"/>
            <a:ext cx="5157787" cy="277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6859CDD-505A-430B-ADF8-15B2F9FD7D63}"/>
              </a:ext>
            </a:extLst>
          </p:cNvPr>
          <p:cNvSpPr txBox="1"/>
          <p:nvPr/>
        </p:nvSpPr>
        <p:spPr>
          <a:xfrm>
            <a:off x="5177727" y="4722691"/>
            <a:ext cx="168414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Circuit combinatoire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8D17B40-6832-4187-A697-722612230D7F}"/>
              </a:ext>
            </a:extLst>
          </p:cNvPr>
          <p:cNvGrpSpPr/>
          <p:nvPr/>
        </p:nvGrpSpPr>
        <p:grpSpPr>
          <a:xfrm>
            <a:off x="6304550" y="4429652"/>
            <a:ext cx="752040" cy="276120"/>
            <a:chOff x="6304550" y="4429652"/>
            <a:chExt cx="752040" cy="276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7" name="Encre 6">
                  <a:extLst>
                    <a:ext uri="{FF2B5EF4-FFF2-40B4-BE49-F238E27FC236}">
                      <a16:creationId xmlns:a16="http://schemas.microsoft.com/office/drawing/2014/main" id="{DB4465ED-7CEB-4DF3-A438-743C65053809}"/>
                    </a:ext>
                  </a:extLst>
                </p14:cNvPr>
                <p14:cNvContentPartPr/>
                <p14:nvPr/>
              </p14:nvContentPartPr>
              <p14:xfrm>
                <a:off x="6387710" y="4429652"/>
                <a:ext cx="668880" cy="276120"/>
              </p14:xfrm>
            </p:contentPart>
          </mc:Choice>
          <mc:Fallback>
            <p:pic>
              <p:nvPicPr>
                <p:cNvPr id="7" name="Encre 6">
                  <a:extLst>
                    <a:ext uri="{FF2B5EF4-FFF2-40B4-BE49-F238E27FC236}">
                      <a16:creationId xmlns:a16="http://schemas.microsoft.com/office/drawing/2014/main" id="{DB4465ED-7CEB-4DF3-A438-743C6505380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78710" y="4421012"/>
                  <a:ext cx="686520" cy="29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EF2E11FC-9034-4B92-B888-62A11EE59085}"/>
                    </a:ext>
                  </a:extLst>
                </p14:cNvPr>
                <p14:cNvContentPartPr/>
                <p14:nvPr/>
              </p14:nvContentPartPr>
              <p14:xfrm>
                <a:off x="6304550" y="4560332"/>
                <a:ext cx="320040" cy="141120"/>
              </p14:xfrm>
            </p:contentPart>
          </mc:Choice>
          <mc:Fallback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EF2E11FC-9034-4B92-B888-62A11EE59085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295550" y="4551692"/>
                  <a:ext cx="337680" cy="158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2F66A3-476A-4CEB-ADF4-19853892D825}"/>
              </a:ext>
            </a:extLst>
          </p:cNvPr>
          <p:cNvGrpSpPr/>
          <p:nvPr/>
        </p:nvGrpSpPr>
        <p:grpSpPr>
          <a:xfrm>
            <a:off x="5191430" y="5368532"/>
            <a:ext cx="1708560" cy="554040"/>
            <a:chOff x="5191430" y="5368532"/>
            <a:chExt cx="1708560" cy="554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4B1C5D0A-4388-4779-9B9A-A9BDC2437C00}"/>
                    </a:ext>
                  </a:extLst>
                </p14:cNvPr>
                <p14:cNvContentPartPr/>
                <p14:nvPr/>
              </p14:nvContentPartPr>
              <p14:xfrm>
                <a:off x="5408870" y="5545292"/>
                <a:ext cx="306000" cy="236520"/>
              </p14:xfrm>
            </p:contentPart>
          </mc:Choice>
          <mc:Fallback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4B1C5D0A-4388-4779-9B9A-A9BDC2437C0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400230" y="5536652"/>
                  <a:ext cx="32364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6E2AEA8E-D320-49CA-AAB7-C9CEBB3134B9}"/>
                    </a:ext>
                  </a:extLst>
                </p14:cNvPr>
                <p14:cNvContentPartPr/>
                <p14:nvPr/>
              </p14:nvContentPartPr>
              <p14:xfrm>
                <a:off x="5847350" y="5558252"/>
                <a:ext cx="486360" cy="246600"/>
              </p14:xfrm>
            </p:contentPart>
          </mc:Choice>
          <mc:Fallback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6E2AEA8E-D320-49CA-AAB7-C9CEBB3134B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838350" y="5549612"/>
                  <a:ext cx="50400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DC730FE9-30A3-4CB1-AB4F-59AE07508443}"/>
                    </a:ext>
                  </a:extLst>
                </p14:cNvPr>
                <p14:cNvContentPartPr/>
                <p14:nvPr/>
              </p14:nvContentPartPr>
              <p14:xfrm>
                <a:off x="6263150" y="5427932"/>
                <a:ext cx="313560" cy="494640"/>
              </p14:xfrm>
            </p:contentPart>
          </mc:Choice>
          <mc:Fallback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DC730FE9-30A3-4CB1-AB4F-59AE0750844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254150" y="5419292"/>
                  <a:ext cx="331200" cy="51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4C1BB329-8C3C-431C-841B-36033B3E7A46}"/>
                    </a:ext>
                  </a:extLst>
                </p14:cNvPr>
                <p14:cNvContentPartPr/>
                <p14:nvPr/>
              </p14:nvContentPartPr>
              <p14:xfrm>
                <a:off x="6399590" y="5594612"/>
                <a:ext cx="182160" cy="17640"/>
              </p14:xfrm>
            </p:contentPart>
          </mc:Choice>
          <mc:Fallback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4C1BB329-8C3C-431C-841B-36033B3E7A46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390590" y="5585612"/>
                  <a:ext cx="19980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5EF628D6-B264-4744-8D40-CA429E7CBF1E}"/>
                    </a:ext>
                  </a:extLst>
                </p14:cNvPr>
                <p14:cNvContentPartPr/>
                <p14:nvPr/>
              </p14:nvContentPartPr>
              <p14:xfrm>
                <a:off x="6412550" y="5744372"/>
                <a:ext cx="73080" cy="127080"/>
              </p14:xfrm>
            </p:contentPart>
          </mc:Choice>
          <mc:Fallback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5EF628D6-B264-4744-8D40-CA429E7CBF1E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403550" y="5735372"/>
                  <a:ext cx="9072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27DBEB77-86CA-46D6-90CF-E37062E67CEF}"/>
                    </a:ext>
                  </a:extLst>
                </p14:cNvPr>
                <p14:cNvContentPartPr/>
                <p14:nvPr/>
              </p14:nvContentPartPr>
              <p14:xfrm>
                <a:off x="6663110" y="5609372"/>
                <a:ext cx="360" cy="360"/>
              </p14:xfrm>
            </p:contentPart>
          </mc:Choice>
          <mc:Fallback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27DBEB77-86CA-46D6-90CF-E37062E67CEF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654110" y="5600372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1198839A-7854-453E-89F4-C583E8F48C46}"/>
                    </a:ext>
                  </a:extLst>
                </p14:cNvPr>
                <p14:cNvContentPartPr/>
                <p14:nvPr/>
              </p14:nvContentPartPr>
              <p14:xfrm>
                <a:off x="6620630" y="5658332"/>
                <a:ext cx="279360" cy="147240"/>
              </p14:xfrm>
            </p:contentPart>
          </mc:Choice>
          <mc:Fallback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1198839A-7854-453E-89F4-C583E8F48C4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611630" y="5649332"/>
                  <a:ext cx="2970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FF51996B-F455-4582-AD8D-DEC78DE86972}"/>
                    </a:ext>
                  </a:extLst>
                </p14:cNvPr>
                <p14:cNvContentPartPr/>
                <p14:nvPr/>
              </p14:nvContentPartPr>
              <p14:xfrm>
                <a:off x="5252990" y="5368532"/>
                <a:ext cx="141120" cy="417240"/>
              </p14:xfrm>
            </p:contentPart>
          </mc:Choice>
          <mc:Fallback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FF51996B-F455-4582-AD8D-DEC78DE8697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244350" y="5359892"/>
                  <a:ext cx="158760" cy="43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EF6D9B57-A1AB-4216-8D89-FE7FE53B2CE7}"/>
                    </a:ext>
                  </a:extLst>
                </p14:cNvPr>
                <p14:cNvContentPartPr/>
                <p14:nvPr/>
              </p14:nvContentPartPr>
              <p14:xfrm>
                <a:off x="5191430" y="5641052"/>
                <a:ext cx="238680" cy="151920"/>
              </p14:xfrm>
            </p:contentPart>
          </mc:Choice>
          <mc:Fallback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EF6D9B57-A1AB-4216-8D89-FE7FE53B2CE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182430" y="5632412"/>
                  <a:ext cx="256320" cy="169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7C3D9FF3-1708-4179-AD0F-274717EC7F27}"/>
                  </a:ext>
                </a:extLst>
              </p14:cNvPr>
              <p14:cNvContentPartPr/>
              <p14:nvPr/>
            </p14:nvContentPartPr>
            <p14:xfrm>
              <a:off x="8404070" y="4405532"/>
              <a:ext cx="1114920" cy="255240"/>
            </p14:xfrm>
          </p:contentPart>
        </mc:Choice>
        <mc:Fallback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7C3D9FF3-1708-4179-AD0F-274717EC7F27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395070" y="4396532"/>
                <a:ext cx="1132560" cy="27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3" name="Encre 22">
                <a:extLst>
                  <a:ext uri="{FF2B5EF4-FFF2-40B4-BE49-F238E27FC236}">
                    <a16:creationId xmlns:a16="http://schemas.microsoft.com/office/drawing/2014/main" id="{106F1040-DBF2-41E5-AB76-B2E213A7D0C4}"/>
                  </a:ext>
                </a:extLst>
              </p14:cNvPr>
              <p14:cNvContentPartPr/>
              <p14:nvPr/>
            </p14:nvContentPartPr>
            <p14:xfrm>
              <a:off x="8553830" y="4333172"/>
              <a:ext cx="990360" cy="357480"/>
            </p14:xfrm>
          </p:contentPart>
        </mc:Choice>
        <mc:Fallback>
          <p:pic>
            <p:nvPicPr>
              <p:cNvPr id="23" name="Encre 22">
                <a:extLst>
                  <a:ext uri="{FF2B5EF4-FFF2-40B4-BE49-F238E27FC236}">
                    <a16:creationId xmlns:a16="http://schemas.microsoft.com/office/drawing/2014/main" id="{106F1040-DBF2-41E5-AB76-B2E213A7D0C4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8544830" y="4324532"/>
                <a:ext cx="1008000" cy="37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42820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21CAF2-4C1A-4FDA-8B50-D4321CA2E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59591"/>
          </a:xfrm>
        </p:spPr>
        <p:txBody>
          <a:bodyPr>
            <a:normAutofit/>
          </a:bodyPr>
          <a:lstStyle/>
          <a:p>
            <a:pPr algn="ctr"/>
            <a:r>
              <a:rPr lang="fr-CA" sz="3200" dirty="0">
                <a:solidFill>
                  <a:srgbClr val="C00000"/>
                </a:solidFill>
              </a:rPr>
              <a:t>Deux représentation de la machine (système) séquentielle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22433-2E64-4788-B8AB-190DBC9A6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2014" y="1311398"/>
            <a:ext cx="5157787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fr-CA" dirty="0" err="1">
                <a:solidFill>
                  <a:srgbClr val="C00000"/>
                </a:solidFill>
              </a:rPr>
              <a:t>Mealy</a:t>
            </a:r>
            <a:endParaRPr lang="fr-CA" dirty="0">
              <a:solidFill>
                <a:srgbClr val="C00000"/>
              </a:solidFill>
            </a:endParaRPr>
          </a:p>
          <a:p>
            <a:pPr algn="ctr"/>
            <a:r>
              <a:rPr lang="fr-CA" dirty="0">
                <a:solidFill>
                  <a:srgbClr val="C00000"/>
                </a:solidFill>
              </a:rPr>
              <a:t>Graphe de transition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547DCBC-348B-4F1D-9E1A-4D18EA39BD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46798" y="1343809"/>
            <a:ext cx="5183188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MOORE</a:t>
            </a:r>
          </a:p>
          <a:p>
            <a:pPr algn="ctr"/>
            <a:r>
              <a:rPr lang="fr-CA" dirty="0">
                <a:solidFill>
                  <a:srgbClr val="C00000"/>
                </a:solidFill>
              </a:rPr>
              <a:t>Graphe de transition</a:t>
            </a:r>
          </a:p>
        </p:txBody>
      </p:sp>
      <p:pic>
        <p:nvPicPr>
          <p:cNvPr id="6148" name="Picture 4" descr="State Diagram">
            <a:extLst>
              <a:ext uri="{FF2B5EF4-FFF2-40B4-BE49-F238E27FC236}">
                <a16:creationId xmlns:a16="http://schemas.microsoft.com/office/drawing/2014/main" id="{A09EB7CE-EC80-4FF2-B6F0-10A53226E7D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583457"/>
            <a:ext cx="5157787" cy="297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State Diagram Moore State Machine">
            <a:extLst>
              <a:ext uri="{FF2B5EF4-FFF2-40B4-BE49-F238E27FC236}">
                <a16:creationId xmlns:a16="http://schemas.microsoft.com/office/drawing/2014/main" id="{B9189AF8-0894-460B-BD9D-4FAF0CC3B56E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634712"/>
            <a:ext cx="5183188" cy="281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343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40DA9F-CCDA-41E8-8E44-43E794BDA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Système séquentiel</a:t>
            </a:r>
            <a:br>
              <a:rPr lang="fr-CA" b="1" dirty="0">
                <a:solidFill>
                  <a:srgbClr val="C00000"/>
                </a:solidFill>
              </a:rPr>
            </a:br>
            <a:r>
              <a:rPr lang="fr-CA" sz="2400" b="1" dirty="0">
                <a:solidFill>
                  <a:srgbClr val="C00000"/>
                </a:solidFill>
              </a:rPr>
              <a:t>Il est toujours possible de trouver une machine Moore équivalent à </a:t>
            </a:r>
            <a:r>
              <a:rPr lang="fr-CA" sz="2400" b="1" dirty="0" err="1">
                <a:solidFill>
                  <a:srgbClr val="C00000"/>
                </a:solidFill>
              </a:rPr>
              <a:t>Mealy</a:t>
            </a:r>
            <a:r>
              <a:rPr lang="fr-CA" sz="2400" b="1" dirty="0">
                <a:solidFill>
                  <a:srgbClr val="C00000"/>
                </a:solidFill>
              </a:rPr>
              <a:t> et inversement</a:t>
            </a:r>
            <a:endParaRPr lang="fr-CA" b="1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D2EA09-65BD-410A-BCA0-4AEC432A7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0588" y="1536066"/>
            <a:ext cx="5157787" cy="823912"/>
          </a:xfrm>
        </p:spPr>
        <p:txBody>
          <a:bodyPr/>
          <a:lstStyle/>
          <a:p>
            <a:pPr algn="ctr"/>
            <a:r>
              <a:rPr lang="fr-CA" dirty="0" err="1">
                <a:solidFill>
                  <a:srgbClr val="FF0000"/>
                </a:solidFill>
              </a:rPr>
              <a:t>Mealy</a:t>
            </a:r>
            <a:endParaRPr lang="fr-CA" dirty="0">
              <a:solidFill>
                <a:srgbClr val="FF0000"/>
              </a:solidFill>
            </a:endParaRPr>
          </a:p>
        </p:txBody>
      </p:sp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67D9F63B-91F0-4C3B-8502-8B40280F87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511" y="2439035"/>
            <a:ext cx="4385460" cy="3684588"/>
          </a:xfr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82C069C-E073-43C8-966B-606E542FFF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4427" y="1381443"/>
            <a:ext cx="5183188" cy="823912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FF0000"/>
                </a:solidFill>
              </a:rPr>
              <a:t>Moore</a:t>
            </a:r>
          </a:p>
        </p:txBody>
      </p:sp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D1701E7-A486-4EEC-A717-AAC75D936F6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505076"/>
            <a:ext cx="5839755" cy="3486296"/>
          </a:xfrm>
        </p:spPr>
      </p:pic>
    </p:spTree>
    <p:extLst>
      <p:ext uri="{BB962C8B-B14F-4D97-AF65-F5344CB8AC3E}">
        <p14:creationId xmlns:p14="http://schemas.microsoft.com/office/powerpoint/2010/main" val="3132657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Moore Machine - an overview | ScienceDirect Topics">
            <a:extLst>
              <a:ext uri="{FF2B5EF4-FFF2-40B4-BE49-F238E27FC236}">
                <a16:creationId xmlns:a16="http://schemas.microsoft.com/office/drawing/2014/main" id="{F3746124-D3E1-482A-B5B3-73202B83E45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626" y="645459"/>
            <a:ext cx="6870748" cy="534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23563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</TotalTime>
  <Words>487</Words>
  <Application>Microsoft Office PowerPoint</Application>
  <PresentationFormat>Grand écran</PresentationFormat>
  <Paragraphs>210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Thème Office</vt:lpstr>
      <vt:lpstr> </vt:lpstr>
      <vt:lpstr>Notion de la mémoire</vt:lpstr>
      <vt:lpstr>Notion de la mémoire(suite)</vt:lpstr>
      <vt:lpstr>Système séquentiel</vt:lpstr>
      <vt:lpstr>Système séquentiel a une mémoire, ses états sont représentés par un graphe d’état</vt:lpstr>
      <vt:lpstr>Deux représentation de la machine (système) séquentielle</vt:lpstr>
      <vt:lpstr>Deux représentation de la machine (système) séquentielle</vt:lpstr>
      <vt:lpstr>Système séquentiel Il est toujours possible de trouver une machine Moore équivalent à Mealy et inversement</vt:lpstr>
      <vt:lpstr>Présentation PowerPoint</vt:lpstr>
      <vt:lpstr>S R Bascul (Latch), avec NAND, NOR</vt:lpstr>
      <vt:lpstr>NOR:Q=Q- R’+S</vt:lpstr>
      <vt:lpstr>NAND: Q=S’+RQ-</vt:lpstr>
      <vt:lpstr>Graphe d’état de la bascule SR</vt:lpstr>
      <vt:lpstr>Bascule Q=D, S≠R</vt:lpstr>
      <vt:lpstr> Action de l’horloge:  Cas 1: action durant la présence de l’horloge (E) La Sortie varie avec la variation de l’entrée (une situation pas souhaitable) </vt:lpstr>
      <vt:lpstr>Bascule D, Diagramme du temps, graphe de transition</vt:lpstr>
      <vt:lpstr>Maitre-esclave; Bascule D</vt:lpstr>
      <vt:lpstr>Bascule JK</vt:lpstr>
      <vt:lpstr>Table de vérité de la bascule JK</vt:lpstr>
      <vt:lpstr>Diagramme de temps</vt:lpstr>
      <vt:lpstr>Bascule T, J=K</vt:lpstr>
      <vt:lpstr>Graphe de transition du JK</vt:lpstr>
      <vt:lpstr> Action de l’horloge au front descendant ou montant ‘Edge trigger’</vt:lpstr>
      <vt:lpstr> Action de l’horloge au front descendant (E=clock) ‘Edge trigger’ front descendant</vt:lpstr>
      <vt:lpstr>Détecteur d’impulsion</vt:lpstr>
      <vt:lpstr>Edge triggered D</vt:lpstr>
      <vt:lpstr>Edge triggered jk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Jalal Almhana</dc:creator>
  <cp:lastModifiedBy>Jalal Almhana</cp:lastModifiedBy>
  <cp:revision>64</cp:revision>
  <dcterms:created xsi:type="dcterms:W3CDTF">2020-11-24T16:46:34Z</dcterms:created>
  <dcterms:modified xsi:type="dcterms:W3CDTF">2020-11-30T15:19:45Z</dcterms:modified>
</cp:coreProperties>
</file>